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277" r:id="rId2"/>
    <p:sldId id="315" r:id="rId3"/>
    <p:sldId id="258" r:id="rId4"/>
    <p:sldId id="278" r:id="rId5"/>
    <p:sldId id="309" r:id="rId6"/>
    <p:sldId id="308" r:id="rId7"/>
    <p:sldId id="263" r:id="rId8"/>
    <p:sldId id="306" r:id="rId9"/>
    <p:sldId id="312" r:id="rId10"/>
    <p:sldId id="316" r:id="rId11"/>
    <p:sldId id="270" r:id="rId12"/>
    <p:sldId id="264" r:id="rId13"/>
    <p:sldId id="261" r:id="rId14"/>
    <p:sldId id="314" r:id="rId15"/>
    <p:sldId id="317" r:id="rId16"/>
    <p:sldId id="305" r:id="rId17"/>
    <p:sldId id="260" r:id="rId18"/>
    <p:sldId id="310" r:id="rId19"/>
    <p:sldId id="311"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315"/>
            <p14:sldId id="258"/>
          </p14:sldIdLst>
        </p14:section>
        <p14:section name="Author Your Presentation" id="{16378913-E5ED-4281-BAF5-F1F938CB0BED}">
          <p14:sldIdLst>
            <p14:sldId id="278"/>
            <p14:sldId id="309"/>
            <p14:sldId id="308"/>
            <p14:sldId id="263"/>
            <p14:sldId id="306"/>
            <p14:sldId id="312"/>
            <p14:sldId id="316"/>
            <p14:sldId id="270"/>
            <p14:sldId id="264"/>
            <p14:sldId id="261"/>
            <p14:sldId id="314"/>
            <p14:sldId id="317"/>
            <p14:sldId id="305"/>
            <p14:sldId id="260"/>
            <p14:sldId id="310"/>
            <p14:sldId id="311"/>
            <p14:sldId id="297"/>
          </p14:sldIdLst>
        </p14:section>
        <p14:section name="Enrich Your Presentation" id="{E2D565D1-BA5E-44E6-A40E-50A644912248}">
          <p14:sldIdLst/>
        </p14:section>
        <p14:section name="Share Your Presentation" id="{71D59651-8EFA-4415-9623-98B4C4A8699C}">
          <p14:sldIdLst/>
        </p14:section>
        <p14:section name="What's Your Message?" id="{3DAC647D-1BDE-4B25-A7F1-4DBC272CFF2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0" autoAdjust="0"/>
    <p:restoredTop sz="80477" autoAdjust="0"/>
  </p:normalViewPr>
  <p:slideViewPr>
    <p:cSldViewPr>
      <p:cViewPr varScale="1">
        <p:scale>
          <a:sx n="92" d="100"/>
          <a:sy n="92" d="100"/>
        </p:scale>
        <p:origin x="1136" y="184"/>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AA66FE-2D91-3042-92C8-BDA64340A97D}"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B46614FA-D671-3F4A-A59A-30377B4D1C03}">
      <dgm:prSet phldrT="[Text]"/>
      <dgm:spPr/>
      <dgm:t>
        <a:bodyPr/>
        <a:lstStyle/>
        <a:p>
          <a:r>
            <a:rPr lang="en-US" dirty="0"/>
            <a:t>Preparing for Certification</a:t>
          </a:r>
        </a:p>
      </dgm:t>
    </dgm:pt>
    <dgm:pt modelId="{7C502511-8771-824F-A558-C79648914414}" type="parTrans" cxnId="{FFA3EF12-8CEE-7844-9F45-6FC89BAB834C}">
      <dgm:prSet/>
      <dgm:spPr/>
      <dgm:t>
        <a:bodyPr/>
        <a:lstStyle/>
        <a:p>
          <a:endParaRPr lang="en-US"/>
        </a:p>
      </dgm:t>
    </dgm:pt>
    <dgm:pt modelId="{B79050D2-E9DB-3D44-B94D-45B3B28AFE16}" type="sibTrans" cxnId="{FFA3EF12-8CEE-7844-9F45-6FC89BAB834C}">
      <dgm:prSet/>
      <dgm:spPr/>
      <dgm:t>
        <a:bodyPr/>
        <a:lstStyle/>
        <a:p>
          <a:endParaRPr lang="en-US"/>
        </a:p>
      </dgm:t>
    </dgm:pt>
    <dgm:pt modelId="{CA029E13-BB9A-1B46-B0A0-E7C0F1DBD940}">
      <dgm:prSet phldrT="[Text]"/>
      <dgm:spPr/>
      <dgm:t>
        <a:bodyPr/>
        <a:lstStyle/>
        <a:p>
          <a:r>
            <a:rPr lang="en-US" dirty="0"/>
            <a:t>Preparing for Rallies</a:t>
          </a:r>
        </a:p>
      </dgm:t>
    </dgm:pt>
    <dgm:pt modelId="{7C2C11B3-8AAE-B340-A988-0BCB78CB3198}" type="parTrans" cxnId="{DFAA57F8-8BFD-4445-9139-F79F51745B23}">
      <dgm:prSet/>
      <dgm:spPr/>
      <dgm:t>
        <a:bodyPr/>
        <a:lstStyle/>
        <a:p>
          <a:endParaRPr lang="en-US"/>
        </a:p>
      </dgm:t>
    </dgm:pt>
    <dgm:pt modelId="{016677CE-A904-094A-8B57-235B7E8874E3}" type="sibTrans" cxnId="{DFAA57F8-8BFD-4445-9139-F79F51745B23}">
      <dgm:prSet/>
      <dgm:spPr/>
      <dgm:t>
        <a:bodyPr/>
        <a:lstStyle/>
        <a:p>
          <a:endParaRPr lang="en-US"/>
        </a:p>
      </dgm:t>
    </dgm:pt>
    <dgm:pt modelId="{21AB3040-7C1F-AA4A-AF6A-2F0A11C1DB7D}">
      <dgm:prSet phldrT="[Text]"/>
      <dgm:spPr/>
      <dgm:t>
        <a:bodyPr/>
        <a:lstStyle/>
        <a:p>
          <a:r>
            <a:rPr lang="en-US"/>
            <a:t>Preparing for Quiz</a:t>
          </a:r>
          <a:endParaRPr lang="en-US" dirty="0"/>
        </a:p>
      </dgm:t>
    </dgm:pt>
    <dgm:pt modelId="{6AB3F146-EFEF-AE49-8F51-F0B88C2FE545}" type="parTrans" cxnId="{E939D719-A55A-0642-B28F-485DC99428CE}">
      <dgm:prSet/>
      <dgm:spPr/>
      <dgm:t>
        <a:bodyPr/>
        <a:lstStyle/>
        <a:p>
          <a:endParaRPr lang="en-US"/>
        </a:p>
      </dgm:t>
    </dgm:pt>
    <dgm:pt modelId="{9CB8E9B1-FA1D-724D-8CBA-D444A52FA1D4}" type="sibTrans" cxnId="{E939D719-A55A-0642-B28F-485DC99428CE}">
      <dgm:prSet/>
      <dgm:spPr/>
      <dgm:t>
        <a:bodyPr/>
        <a:lstStyle/>
        <a:p>
          <a:endParaRPr lang="en-US"/>
        </a:p>
      </dgm:t>
    </dgm:pt>
    <dgm:pt modelId="{3C9B077E-7FE6-0B48-AA45-C91F9A219479}">
      <dgm:prSet phldrT="[Text]"/>
      <dgm:spPr/>
      <dgm:t>
        <a:bodyPr/>
        <a:lstStyle/>
        <a:p>
          <a:r>
            <a:rPr lang="en-US" dirty="0"/>
            <a:t>Better Horsemanship</a:t>
          </a:r>
        </a:p>
      </dgm:t>
    </dgm:pt>
    <dgm:pt modelId="{666C5129-7847-3645-A9DF-86777089E043}" type="parTrans" cxnId="{57A10D9D-C7E1-2446-ACDC-AC5272528591}">
      <dgm:prSet/>
      <dgm:spPr/>
      <dgm:t>
        <a:bodyPr/>
        <a:lstStyle/>
        <a:p>
          <a:endParaRPr lang="en-US"/>
        </a:p>
      </dgm:t>
    </dgm:pt>
    <dgm:pt modelId="{CEBA973C-F505-4542-9825-79828E6B4A6B}" type="sibTrans" cxnId="{57A10D9D-C7E1-2446-ACDC-AC5272528591}">
      <dgm:prSet/>
      <dgm:spPr/>
      <dgm:t>
        <a:bodyPr/>
        <a:lstStyle/>
        <a:p>
          <a:endParaRPr lang="en-US"/>
        </a:p>
      </dgm:t>
    </dgm:pt>
    <dgm:pt modelId="{16D768D3-4388-D443-B982-D1EE7F03D810}" type="pres">
      <dgm:prSet presAssocID="{FEAA66FE-2D91-3042-92C8-BDA64340A97D}" presName="cycle" presStyleCnt="0">
        <dgm:presLayoutVars>
          <dgm:dir/>
          <dgm:resizeHandles val="exact"/>
        </dgm:presLayoutVars>
      </dgm:prSet>
      <dgm:spPr/>
    </dgm:pt>
    <dgm:pt modelId="{4D3A182E-E6AE-BC43-BF69-9658E8A5BB70}" type="pres">
      <dgm:prSet presAssocID="{B46614FA-D671-3F4A-A59A-30377B4D1C03}" presName="node" presStyleLbl="node1" presStyleIdx="0" presStyleCnt="4">
        <dgm:presLayoutVars>
          <dgm:bulletEnabled val="1"/>
        </dgm:presLayoutVars>
      </dgm:prSet>
      <dgm:spPr/>
    </dgm:pt>
    <dgm:pt modelId="{4957AC08-794F-A34D-9308-81498DEAF917}" type="pres">
      <dgm:prSet presAssocID="{B79050D2-E9DB-3D44-B94D-45B3B28AFE16}" presName="sibTrans" presStyleLbl="sibTrans2D1" presStyleIdx="0" presStyleCnt="4"/>
      <dgm:spPr/>
    </dgm:pt>
    <dgm:pt modelId="{ED31DB73-327A-C64F-AEB7-ACD2EA556F68}" type="pres">
      <dgm:prSet presAssocID="{B79050D2-E9DB-3D44-B94D-45B3B28AFE16}" presName="connectorText" presStyleLbl="sibTrans2D1" presStyleIdx="0" presStyleCnt="4"/>
      <dgm:spPr/>
    </dgm:pt>
    <dgm:pt modelId="{E7B152F3-87B2-524F-A2EB-C87224AA865D}" type="pres">
      <dgm:prSet presAssocID="{CA029E13-BB9A-1B46-B0A0-E7C0F1DBD940}" presName="node" presStyleLbl="node1" presStyleIdx="1" presStyleCnt="4">
        <dgm:presLayoutVars>
          <dgm:bulletEnabled val="1"/>
        </dgm:presLayoutVars>
      </dgm:prSet>
      <dgm:spPr/>
    </dgm:pt>
    <dgm:pt modelId="{9AAFA6AC-A071-A846-8AD3-03F08D6E71D9}" type="pres">
      <dgm:prSet presAssocID="{016677CE-A904-094A-8B57-235B7E8874E3}" presName="sibTrans" presStyleLbl="sibTrans2D1" presStyleIdx="1" presStyleCnt="4"/>
      <dgm:spPr/>
    </dgm:pt>
    <dgm:pt modelId="{AC025EE5-82BB-4745-80EA-F5C55468EB26}" type="pres">
      <dgm:prSet presAssocID="{016677CE-A904-094A-8B57-235B7E8874E3}" presName="connectorText" presStyleLbl="sibTrans2D1" presStyleIdx="1" presStyleCnt="4"/>
      <dgm:spPr/>
    </dgm:pt>
    <dgm:pt modelId="{9D1B368D-9121-2842-AFD5-8B75E3B3BF38}" type="pres">
      <dgm:prSet presAssocID="{21AB3040-7C1F-AA4A-AF6A-2F0A11C1DB7D}" presName="node" presStyleLbl="node1" presStyleIdx="2" presStyleCnt="4">
        <dgm:presLayoutVars>
          <dgm:bulletEnabled val="1"/>
        </dgm:presLayoutVars>
      </dgm:prSet>
      <dgm:spPr/>
    </dgm:pt>
    <dgm:pt modelId="{F35625AC-881D-0F43-955B-358FF8E0F859}" type="pres">
      <dgm:prSet presAssocID="{9CB8E9B1-FA1D-724D-8CBA-D444A52FA1D4}" presName="sibTrans" presStyleLbl="sibTrans2D1" presStyleIdx="2" presStyleCnt="4"/>
      <dgm:spPr/>
    </dgm:pt>
    <dgm:pt modelId="{6B7A2C02-924D-284B-B209-3AA7902BA340}" type="pres">
      <dgm:prSet presAssocID="{9CB8E9B1-FA1D-724D-8CBA-D444A52FA1D4}" presName="connectorText" presStyleLbl="sibTrans2D1" presStyleIdx="2" presStyleCnt="4"/>
      <dgm:spPr/>
    </dgm:pt>
    <dgm:pt modelId="{DC42EBF1-20EC-8745-9AC6-CA8977D92F36}" type="pres">
      <dgm:prSet presAssocID="{3C9B077E-7FE6-0B48-AA45-C91F9A219479}" presName="node" presStyleLbl="node1" presStyleIdx="3" presStyleCnt="4">
        <dgm:presLayoutVars>
          <dgm:bulletEnabled val="1"/>
        </dgm:presLayoutVars>
      </dgm:prSet>
      <dgm:spPr/>
    </dgm:pt>
    <dgm:pt modelId="{16D1EE3E-ABD4-B448-A14D-89BE43DBD1C5}" type="pres">
      <dgm:prSet presAssocID="{CEBA973C-F505-4542-9825-79828E6B4A6B}" presName="sibTrans" presStyleLbl="sibTrans2D1" presStyleIdx="3" presStyleCnt="4"/>
      <dgm:spPr/>
    </dgm:pt>
    <dgm:pt modelId="{37D743CA-80A5-B644-B107-D8C583509BA5}" type="pres">
      <dgm:prSet presAssocID="{CEBA973C-F505-4542-9825-79828E6B4A6B}" presName="connectorText" presStyleLbl="sibTrans2D1" presStyleIdx="3" presStyleCnt="4"/>
      <dgm:spPr/>
    </dgm:pt>
  </dgm:ptLst>
  <dgm:cxnLst>
    <dgm:cxn modelId="{DBFB9D01-F8F0-0C41-A323-E046DC6B7B8E}" type="presOf" srcId="{CEBA973C-F505-4542-9825-79828E6B4A6B}" destId="{37D743CA-80A5-B644-B107-D8C583509BA5}" srcOrd="1" destOrd="0" presId="urn:microsoft.com/office/officeart/2005/8/layout/cycle2"/>
    <dgm:cxn modelId="{54482506-7456-CE4A-AFF2-B8FCAF7B151B}" type="presOf" srcId="{9CB8E9B1-FA1D-724D-8CBA-D444A52FA1D4}" destId="{6B7A2C02-924D-284B-B209-3AA7902BA340}" srcOrd="1" destOrd="0" presId="urn:microsoft.com/office/officeart/2005/8/layout/cycle2"/>
    <dgm:cxn modelId="{FFA3EF12-8CEE-7844-9F45-6FC89BAB834C}" srcId="{FEAA66FE-2D91-3042-92C8-BDA64340A97D}" destId="{B46614FA-D671-3F4A-A59A-30377B4D1C03}" srcOrd="0" destOrd="0" parTransId="{7C502511-8771-824F-A558-C79648914414}" sibTransId="{B79050D2-E9DB-3D44-B94D-45B3B28AFE16}"/>
    <dgm:cxn modelId="{E939D719-A55A-0642-B28F-485DC99428CE}" srcId="{FEAA66FE-2D91-3042-92C8-BDA64340A97D}" destId="{21AB3040-7C1F-AA4A-AF6A-2F0A11C1DB7D}" srcOrd="2" destOrd="0" parTransId="{6AB3F146-EFEF-AE49-8F51-F0B88C2FE545}" sibTransId="{9CB8E9B1-FA1D-724D-8CBA-D444A52FA1D4}"/>
    <dgm:cxn modelId="{1AA0D423-9770-4A44-B199-2B77D0EF6D07}" type="presOf" srcId="{B79050D2-E9DB-3D44-B94D-45B3B28AFE16}" destId="{4957AC08-794F-A34D-9308-81498DEAF917}" srcOrd="0" destOrd="0" presId="urn:microsoft.com/office/officeart/2005/8/layout/cycle2"/>
    <dgm:cxn modelId="{D3570128-648A-1B46-BA8A-0031E69E57DA}" type="presOf" srcId="{016677CE-A904-094A-8B57-235B7E8874E3}" destId="{9AAFA6AC-A071-A846-8AD3-03F08D6E71D9}" srcOrd="0" destOrd="0" presId="urn:microsoft.com/office/officeart/2005/8/layout/cycle2"/>
    <dgm:cxn modelId="{79A6BF38-262B-5F46-AD6C-57AB4CCB07A8}" type="presOf" srcId="{3C9B077E-7FE6-0B48-AA45-C91F9A219479}" destId="{DC42EBF1-20EC-8745-9AC6-CA8977D92F36}" srcOrd="0" destOrd="0" presId="urn:microsoft.com/office/officeart/2005/8/layout/cycle2"/>
    <dgm:cxn modelId="{3F834548-DEB9-9144-BA2E-644FEED9DAB5}" type="presOf" srcId="{B79050D2-E9DB-3D44-B94D-45B3B28AFE16}" destId="{ED31DB73-327A-C64F-AEB7-ACD2EA556F68}" srcOrd="1" destOrd="0" presId="urn:microsoft.com/office/officeart/2005/8/layout/cycle2"/>
    <dgm:cxn modelId="{23FD6D4B-4875-464D-A3B9-92A7879AF0C8}" type="presOf" srcId="{FEAA66FE-2D91-3042-92C8-BDA64340A97D}" destId="{16D768D3-4388-D443-B982-D1EE7F03D810}" srcOrd="0" destOrd="0" presId="urn:microsoft.com/office/officeart/2005/8/layout/cycle2"/>
    <dgm:cxn modelId="{E46AF062-6C76-EB46-B2AF-738FE2748E53}" type="presOf" srcId="{CA029E13-BB9A-1B46-B0A0-E7C0F1DBD940}" destId="{E7B152F3-87B2-524F-A2EB-C87224AA865D}" srcOrd="0" destOrd="0" presId="urn:microsoft.com/office/officeart/2005/8/layout/cycle2"/>
    <dgm:cxn modelId="{470A5864-0391-A74F-BAEA-53234ED55F9B}" type="presOf" srcId="{B46614FA-D671-3F4A-A59A-30377B4D1C03}" destId="{4D3A182E-E6AE-BC43-BF69-9658E8A5BB70}" srcOrd="0" destOrd="0" presId="urn:microsoft.com/office/officeart/2005/8/layout/cycle2"/>
    <dgm:cxn modelId="{12BA4B83-76D7-C546-8493-517DB725F8BC}" type="presOf" srcId="{21AB3040-7C1F-AA4A-AF6A-2F0A11C1DB7D}" destId="{9D1B368D-9121-2842-AFD5-8B75E3B3BF38}" srcOrd="0" destOrd="0" presId="urn:microsoft.com/office/officeart/2005/8/layout/cycle2"/>
    <dgm:cxn modelId="{57A10D9D-C7E1-2446-ACDC-AC5272528591}" srcId="{FEAA66FE-2D91-3042-92C8-BDA64340A97D}" destId="{3C9B077E-7FE6-0B48-AA45-C91F9A219479}" srcOrd="3" destOrd="0" parTransId="{666C5129-7847-3645-A9DF-86777089E043}" sibTransId="{CEBA973C-F505-4542-9825-79828E6B4A6B}"/>
    <dgm:cxn modelId="{34BC1DC5-412F-9845-AEDA-226BBD4FEE45}" type="presOf" srcId="{016677CE-A904-094A-8B57-235B7E8874E3}" destId="{AC025EE5-82BB-4745-80EA-F5C55468EB26}" srcOrd="1" destOrd="0" presId="urn:microsoft.com/office/officeart/2005/8/layout/cycle2"/>
    <dgm:cxn modelId="{4C238DD0-8B58-9D41-821D-B484ECE26E1A}" type="presOf" srcId="{9CB8E9B1-FA1D-724D-8CBA-D444A52FA1D4}" destId="{F35625AC-881D-0F43-955B-358FF8E0F859}" srcOrd="0" destOrd="0" presId="urn:microsoft.com/office/officeart/2005/8/layout/cycle2"/>
    <dgm:cxn modelId="{207705E5-867B-A046-88A9-AF2F9A5E4970}" type="presOf" srcId="{CEBA973C-F505-4542-9825-79828E6B4A6B}" destId="{16D1EE3E-ABD4-B448-A14D-89BE43DBD1C5}" srcOrd="0" destOrd="0" presId="urn:microsoft.com/office/officeart/2005/8/layout/cycle2"/>
    <dgm:cxn modelId="{DFAA57F8-8BFD-4445-9139-F79F51745B23}" srcId="{FEAA66FE-2D91-3042-92C8-BDA64340A97D}" destId="{CA029E13-BB9A-1B46-B0A0-E7C0F1DBD940}" srcOrd="1" destOrd="0" parTransId="{7C2C11B3-8AAE-B340-A988-0BCB78CB3198}" sibTransId="{016677CE-A904-094A-8B57-235B7E8874E3}"/>
    <dgm:cxn modelId="{64DCE62F-F7F2-834D-9FBE-F73A09570D34}" type="presParOf" srcId="{16D768D3-4388-D443-B982-D1EE7F03D810}" destId="{4D3A182E-E6AE-BC43-BF69-9658E8A5BB70}" srcOrd="0" destOrd="0" presId="urn:microsoft.com/office/officeart/2005/8/layout/cycle2"/>
    <dgm:cxn modelId="{95D9B80E-D4D8-844C-B158-90065BE119E8}" type="presParOf" srcId="{16D768D3-4388-D443-B982-D1EE7F03D810}" destId="{4957AC08-794F-A34D-9308-81498DEAF917}" srcOrd="1" destOrd="0" presId="urn:microsoft.com/office/officeart/2005/8/layout/cycle2"/>
    <dgm:cxn modelId="{0805D151-454C-DE4F-819A-8921A6BBEB78}" type="presParOf" srcId="{4957AC08-794F-A34D-9308-81498DEAF917}" destId="{ED31DB73-327A-C64F-AEB7-ACD2EA556F68}" srcOrd="0" destOrd="0" presId="urn:microsoft.com/office/officeart/2005/8/layout/cycle2"/>
    <dgm:cxn modelId="{FA741351-AABD-C349-9483-D920FA2090BF}" type="presParOf" srcId="{16D768D3-4388-D443-B982-D1EE7F03D810}" destId="{E7B152F3-87B2-524F-A2EB-C87224AA865D}" srcOrd="2" destOrd="0" presId="urn:microsoft.com/office/officeart/2005/8/layout/cycle2"/>
    <dgm:cxn modelId="{8483DB53-143A-CB4C-9CD7-CF80CA08275C}" type="presParOf" srcId="{16D768D3-4388-D443-B982-D1EE7F03D810}" destId="{9AAFA6AC-A071-A846-8AD3-03F08D6E71D9}" srcOrd="3" destOrd="0" presId="urn:microsoft.com/office/officeart/2005/8/layout/cycle2"/>
    <dgm:cxn modelId="{07A3A109-AE11-7D4A-B7B0-A74CAF1623C3}" type="presParOf" srcId="{9AAFA6AC-A071-A846-8AD3-03F08D6E71D9}" destId="{AC025EE5-82BB-4745-80EA-F5C55468EB26}" srcOrd="0" destOrd="0" presId="urn:microsoft.com/office/officeart/2005/8/layout/cycle2"/>
    <dgm:cxn modelId="{6E46FD6D-3EF0-4946-B833-71FACBA7BABC}" type="presParOf" srcId="{16D768D3-4388-D443-B982-D1EE7F03D810}" destId="{9D1B368D-9121-2842-AFD5-8B75E3B3BF38}" srcOrd="4" destOrd="0" presId="urn:microsoft.com/office/officeart/2005/8/layout/cycle2"/>
    <dgm:cxn modelId="{D9723376-B7C8-1244-8F2D-106839B1475D}" type="presParOf" srcId="{16D768D3-4388-D443-B982-D1EE7F03D810}" destId="{F35625AC-881D-0F43-955B-358FF8E0F859}" srcOrd="5" destOrd="0" presId="urn:microsoft.com/office/officeart/2005/8/layout/cycle2"/>
    <dgm:cxn modelId="{8BDA1F7F-BBFC-1243-BFAF-EBEFA5ADFD91}" type="presParOf" srcId="{F35625AC-881D-0F43-955B-358FF8E0F859}" destId="{6B7A2C02-924D-284B-B209-3AA7902BA340}" srcOrd="0" destOrd="0" presId="urn:microsoft.com/office/officeart/2005/8/layout/cycle2"/>
    <dgm:cxn modelId="{C122858C-C539-884F-B845-DFEAE10095F4}" type="presParOf" srcId="{16D768D3-4388-D443-B982-D1EE7F03D810}" destId="{DC42EBF1-20EC-8745-9AC6-CA8977D92F36}" srcOrd="6" destOrd="0" presId="urn:microsoft.com/office/officeart/2005/8/layout/cycle2"/>
    <dgm:cxn modelId="{A4563905-7189-E744-A573-B34838D4222E}" type="presParOf" srcId="{16D768D3-4388-D443-B982-D1EE7F03D810}" destId="{16D1EE3E-ABD4-B448-A14D-89BE43DBD1C5}" srcOrd="7" destOrd="0" presId="urn:microsoft.com/office/officeart/2005/8/layout/cycle2"/>
    <dgm:cxn modelId="{D258AE74-2783-CE41-9CAA-D8A2940854A4}" type="presParOf" srcId="{16D1EE3E-ABD4-B448-A14D-89BE43DBD1C5}" destId="{37D743CA-80A5-B644-B107-D8C583509BA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473D9-06C3-F849-ABD9-86520A52D331}"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EB833CB6-95BB-9B43-9C67-4C55F5833BB0}" type="pres">
      <dgm:prSet presAssocID="{77B473D9-06C3-F849-ABD9-86520A52D331}" presName="linearFlow" presStyleCnt="0">
        <dgm:presLayoutVars>
          <dgm:dir/>
          <dgm:animLvl val="lvl"/>
          <dgm:resizeHandles val="exact"/>
        </dgm:presLayoutVars>
      </dgm:prSet>
      <dgm:spPr/>
    </dgm:pt>
  </dgm:ptLst>
  <dgm:cxnLst>
    <dgm:cxn modelId="{E54C4E34-F527-6B45-A513-9D2CA91C6BD0}" type="presOf" srcId="{77B473D9-06C3-F849-ABD9-86520A52D331}" destId="{EB833CB6-95BB-9B43-9C67-4C55F5833BB0}"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AA66FE-2D91-3042-92C8-BDA64340A97D}"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B46614FA-D671-3F4A-A59A-30377B4D1C03}">
      <dgm:prSet phldrT="[Text]"/>
      <dgm:spPr/>
      <dgm:t>
        <a:bodyPr/>
        <a:lstStyle/>
        <a:p>
          <a:r>
            <a:rPr lang="en-US" dirty="0"/>
            <a:t>Preparing for Certification</a:t>
          </a:r>
        </a:p>
      </dgm:t>
    </dgm:pt>
    <dgm:pt modelId="{7C502511-8771-824F-A558-C79648914414}" type="parTrans" cxnId="{FFA3EF12-8CEE-7844-9F45-6FC89BAB834C}">
      <dgm:prSet/>
      <dgm:spPr/>
      <dgm:t>
        <a:bodyPr/>
        <a:lstStyle/>
        <a:p>
          <a:endParaRPr lang="en-US"/>
        </a:p>
      </dgm:t>
    </dgm:pt>
    <dgm:pt modelId="{B79050D2-E9DB-3D44-B94D-45B3B28AFE16}" type="sibTrans" cxnId="{FFA3EF12-8CEE-7844-9F45-6FC89BAB834C}">
      <dgm:prSet/>
      <dgm:spPr/>
      <dgm:t>
        <a:bodyPr/>
        <a:lstStyle/>
        <a:p>
          <a:endParaRPr lang="en-US"/>
        </a:p>
      </dgm:t>
    </dgm:pt>
    <dgm:pt modelId="{CA029E13-BB9A-1B46-B0A0-E7C0F1DBD940}">
      <dgm:prSet phldrT="[Text]"/>
      <dgm:spPr/>
      <dgm:t>
        <a:bodyPr/>
        <a:lstStyle/>
        <a:p>
          <a:r>
            <a:rPr lang="en-US" dirty="0"/>
            <a:t>Preparing for Rallies</a:t>
          </a:r>
        </a:p>
      </dgm:t>
    </dgm:pt>
    <dgm:pt modelId="{7C2C11B3-8AAE-B340-A988-0BCB78CB3198}" type="parTrans" cxnId="{DFAA57F8-8BFD-4445-9139-F79F51745B23}">
      <dgm:prSet/>
      <dgm:spPr/>
      <dgm:t>
        <a:bodyPr/>
        <a:lstStyle/>
        <a:p>
          <a:endParaRPr lang="en-US"/>
        </a:p>
      </dgm:t>
    </dgm:pt>
    <dgm:pt modelId="{016677CE-A904-094A-8B57-235B7E8874E3}" type="sibTrans" cxnId="{DFAA57F8-8BFD-4445-9139-F79F51745B23}">
      <dgm:prSet/>
      <dgm:spPr/>
      <dgm:t>
        <a:bodyPr/>
        <a:lstStyle/>
        <a:p>
          <a:endParaRPr lang="en-US"/>
        </a:p>
      </dgm:t>
    </dgm:pt>
    <dgm:pt modelId="{21AB3040-7C1F-AA4A-AF6A-2F0A11C1DB7D}">
      <dgm:prSet phldrT="[Text]"/>
      <dgm:spPr/>
      <dgm:t>
        <a:bodyPr/>
        <a:lstStyle/>
        <a:p>
          <a:r>
            <a:rPr lang="en-US" dirty="0"/>
            <a:t>Exposure to Great Clinics</a:t>
          </a:r>
        </a:p>
      </dgm:t>
    </dgm:pt>
    <dgm:pt modelId="{6AB3F146-EFEF-AE49-8F51-F0B88C2FE545}" type="parTrans" cxnId="{E939D719-A55A-0642-B28F-485DC99428CE}">
      <dgm:prSet/>
      <dgm:spPr/>
      <dgm:t>
        <a:bodyPr/>
        <a:lstStyle/>
        <a:p>
          <a:endParaRPr lang="en-US"/>
        </a:p>
      </dgm:t>
    </dgm:pt>
    <dgm:pt modelId="{9CB8E9B1-FA1D-724D-8CBA-D444A52FA1D4}" type="sibTrans" cxnId="{E939D719-A55A-0642-B28F-485DC99428CE}">
      <dgm:prSet/>
      <dgm:spPr/>
      <dgm:t>
        <a:bodyPr/>
        <a:lstStyle/>
        <a:p>
          <a:endParaRPr lang="en-US"/>
        </a:p>
      </dgm:t>
    </dgm:pt>
    <dgm:pt modelId="{3C9B077E-7FE6-0B48-AA45-C91F9A219479}">
      <dgm:prSet phldrT="[Text]"/>
      <dgm:spPr/>
      <dgm:t>
        <a:bodyPr/>
        <a:lstStyle/>
        <a:p>
          <a:r>
            <a:rPr lang="en-US" dirty="0"/>
            <a:t>Improve Riding Skills</a:t>
          </a:r>
        </a:p>
      </dgm:t>
    </dgm:pt>
    <dgm:pt modelId="{666C5129-7847-3645-A9DF-86777089E043}" type="parTrans" cxnId="{57A10D9D-C7E1-2446-ACDC-AC5272528591}">
      <dgm:prSet/>
      <dgm:spPr/>
      <dgm:t>
        <a:bodyPr/>
        <a:lstStyle/>
        <a:p>
          <a:endParaRPr lang="en-US"/>
        </a:p>
      </dgm:t>
    </dgm:pt>
    <dgm:pt modelId="{CEBA973C-F505-4542-9825-79828E6B4A6B}" type="sibTrans" cxnId="{57A10D9D-C7E1-2446-ACDC-AC5272528591}">
      <dgm:prSet/>
      <dgm:spPr/>
      <dgm:t>
        <a:bodyPr/>
        <a:lstStyle/>
        <a:p>
          <a:endParaRPr lang="en-US"/>
        </a:p>
      </dgm:t>
    </dgm:pt>
    <dgm:pt modelId="{16D768D3-4388-D443-B982-D1EE7F03D810}" type="pres">
      <dgm:prSet presAssocID="{FEAA66FE-2D91-3042-92C8-BDA64340A97D}" presName="cycle" presStyleCnt="0">
        <dgm:presLayoutVars>
          <dgm:dir/>
          <dgm:resizeHandles val="exact"/>
        </dgm:presLayoutVars>
      </dgm:prSet>
      <dgm:spPr/>
    </dgm:pt>
    <dgm:pt modelId="{4D3A182E-E6AE-BC43-BF69-9658E8A5BB70}" type="pres">
      <dgm:prSet presAssocID="{B46614FA-D671-3F4A-A59A-30377B4D1C03}" presName="node" presStyleLbl="node1" presStyleIdx="0" presStyleCnt="4">
        <dgm:presLayoutVars>
          <dgm:bulletEnabled val="1"/>
        </dgm:presLayoutVars>
      </dgm:prSet>
      <dgm:spPr/>
    </dgm:pt>
    <dgm:pt modelId="{4957AC08-794F-A34D-9308-81498DEAF917}" type="pres">
      <dgm:prSet presAssocID="{B79050D2-E9DB-3D44-B94D-45B3B28AFE16}" presName="sibTrans" presStyleLbl="sibTrans2D1" presStyleIdx="0" presStyleCnt="4"/>
      <dgm:spPr/>
    </dgm:pt>
    <dgm:pt modelId="{ED31DB73-327A-C64F-AEB7-ACD2EA556F68}" type="pres">
      <dgm:prSet presAssocID="{B79050D2-E9DB-3D44-B94D-45B3B28AFE16}" presName="connectorText" presStyleLbl="sibTrans2D1" presStyleIdx="0" presStyleCnt="4"/>
      <dgm:spPr/>
    </dgm:pt>
    <dgm:pt modelId="{E7B152F3-87B2-524F-A2EB-C87224AA865D}" type="pres">
      <dgm:prSet presAssocID="{CA029E13-BB9A-1B46-B0A0-E7C0F1DBD940}" presName="node" presStyleLbl="node1" presStyleIdx="1" presStyleCnt="4">
        <dgm:presLayoutVars>
          <dgm:bulletEnabled val="1"/>
        </dgm:presLayoutVars>
      </dgm:prSet>
      <dgm:spPr/>
    </dgm:pt>
    <dgm:pt modelId="{9AAFA6AC-A071-A846-8AD3-03F08D6E71D9}" type="pres">
      <dgm:prSet presAssocID="{016677CE-A904-094A-8B57-235B7E8874E3}" presName="sibTrans" presStyleLbl="sibTrans2D1" presStyleIdx="1" presStyleCnt="4"/>
      <dgm:spPr/>
    </dgm:pt>
    <dgm:pt modelId="{AC025EE5-82BB-4745-80EA-F5C55468EB26}" type="pres">
      <dgm:prSet presAssocID="{016677CE-A904-094A-8B57-235B7E8874E3}" presName="connectorText" presStyleLbl="sibTrans2D1" presStyleIdx="1" presStyleCnt="4"/>
      <dgm:spPr/>
    </dgm:pt>
    <dgm:pt modelId="{9D1B368D-9121-2842-AFD5-8B75E3B3BF38}" type="pres">
      <dgm:prSet presAssocID="{21AB3040-7C1F-AA4A-AF6A-2F0A11C1DB7D}" presName="node" presStyleLbl="node1" presStyleIdx="2" presStyleCnt="4">
        <dgm:presLayoutVars>
          <dgm:bulletEnabled val="1"/>
        </dgm:presLayoutVars>
      </dgm:prSet>
      <dgm:spPr/>
    </dgm:pt>
    <dgm:pt modelId="{F35625AC-881D-0F43-955B-358FF8E0F859}" type="pres">
      <dgm:prSet presAssocID="{9CB8E9B1-FA1D-724D-8CBA-D444A52FA1D4}" presName="sibTrans" presStyleLbl="sibTrans2D1" presStyleIdx="2" presStyleCnt="4"/>
      <dgm:spPr/>
    </dgm:pt>
    <dgm:pt modelId="{6B7A2C02-924D-284B-B209-3AA7902BA340}" type="pres">
      <dgm:prSet presAssocID="{9CB8E9B1-FA1D-724D-8CBA-D444A52FA1D4}" presName="connectorText" presStyleLbl="sibTrans2D1" presStyleIdx="2" presStyleCnt="4"/>
      <dgm:spPr/>
    </dgm:pt>
    <dgm:pt modelId="{DC42EBF1-20EC-8745-9AC6-CA8977D92F36}" type="pres">
      <dgm:prSet presAssocID="{3C9B077E-7FE6-0B48-AA45-C91F9A219479}" presName="node" presStyleLbl="node1" presStyleIdx="3" presStyleCnt="4">
        <dgm:presLayoutVars>
          <dgm:bulletEnabled val="1"/>
        </dgm:presLayoutVars>
      </dgm:prSet>
      <dgm:spPr/>
    </dgm:pt>
    <dgm:pt modelId="{16D1EE3E-ABD4-B448-A14D-89BE43DBD1C5}" type="pres">
      <dgm:prSet presAssocID="{CEBA973C-F505-4542-9825-79828E6B4A6B}" presName="sibTrans" presStyleLbl="sibTrans2D1" presStyleIdx="3" presStyleCnt="4"/>
      <dgm:spPr/>
    </dgm:pt>
    <dgm:pt modelId="{37D743CA-80A5-B644-B107-D8C583509BA5}" type="pres">
      <dgm:prSet presAssocID="{CEBA973C-F505-4542-9825-79828E6B4A6B}" presName="connectorText" presStyleLbl="sibTrans2D1" presStyleIdx="3" presStyleCnt="4"/>
      <dgm:spPr/>
    </dgm:pt>
  </dgm:ptLst>
  <dgm:cxnLst>
    <dgm:cxn modelId="{DBFB9D01-F8F0-0C41-A323-E046DC6B7B8E}" type="presOf" srcId="{CEBA973C-F505-4542-9825-79828E6B4A6B}" destId="{37D743CA-80A5-B644-B107-D8C583509BA5}" srcOrd="1" destOrd="0" presId="urn:microsoft.com/office/officeart/2005/8/layout/cycle2"/>
    <dgm:cxn modelId="{54482506-7456-CE4A-AFF2-B8FCAF7B151B}" type="presOf" srcId="{9CB8E9B1-FA1D-724D-8CBA-D444A52FA1D4}" destId="{6B7A2C02-924D-284B-B209-3AA7902BA340}" srcOrd="1" destOrd="0" presId="urn:microsoft.com/office/officeart/2005/8/layout/cycle2"/>
    <dgm:cxn modelId="{FFA3EF12-8CEE-7844-9F45-6FC89BAB834C}" srcId="{FEAA66FE-2D91-3042-92C8-BDA64340A97D}" destId="{B46614FA-D671-3F4A-A59A-30377B4D1C03}" srcOrd="0" destOrd="0" parTransId="{7C502511-8771-824F-A558-C79648914414}" sibTransId="{B79050D2-E9DB-3D44-B94D-45B3B28AFE16}"/>
    <dgm:cxn modelId="{E939D719-A55A-0642-B28F-485DC99428CE}" srcId="{FEAA66FE-2D91-3042-92C8-BDA64340A97D}" destId="{21AB3040-7C1F-AA4A-AF6A-2F0A11C1DB7D}" srcOrd="2" destOrd="0" parTransId="{6AB3F146-EFEF-AE49-8F51-F0B88C2FE545}" sibTransId="{9CB8E9B1-FA1D-724D-8CBA-D444A52FA1D4}"/>
    <dgm:cxn modelId="{1AA0D423-9770-4A44-B199-2B77D0EF6D07}" type="presOf" srcId="{B79050D2-E9DB-3D44-B94D-45B3B28AFE16}" destId="{4957AC08-794F-A34D-9308-81498DEAF917}" srcOrd="0" destOrd="0" presId="urn:microsoft.com/office/officeart/2005/8/layout/cycle2"/>
    <dgm:cxn modelId="{D3570128-648A-1B46-BA8A-0031E69E57DA}" type="presOf" srcId="{016677CE-A904-094A-8B57-235B7E8874E3}" destId="{9AAFA6AC-A071-A846-8AD3-03F08D6E71D9}" srcOrd="0" destOrd="0" presId="urn:microsoft.com/office/officeart/2005/8/layout/cycle2"/>
    <dgm:cxn modelId="{79A6BF38-262B-5F46-AD6C-57AB4CCB07A8}" type="presOf" srcId="{3C9B077E-7FE6-0B48-AA45-C91F9A219479}" destId="{DC42EBF1-20EC-8745-9AC6-CA8977D92F36}" srcOrd="0" destOrd="0" presId="urn:microsoft.com/office/officeart/2005/8/layout/cycle2"/>
    <dgm:cxn modelId="{3F834548-DEB9-9144-BA2E-644FEED9DAB5}" type="presOf" srcId="{B79050D2-E9DB-3D44-B94D-45B3B28AFE16}" destId="{ED31DB73-327A-C64F-AEB7-ACD2EA556F68}" srcOrd="1" destOrd="0" presId="urn:microsoft.com/office/officeart/2005/8/layout/cycle2"/>
    <dgm:cxn modelId="{23FD6D4B-4875-464D-A3B9-92A7879AF0C8}" type="presOf" srcId="{FEAA66FE-2D91-3042-92C8-BDA64340A97D}" destId="{16D768D3-4388-D443-B982-D1EE7F03D810}" srcOrd="0" destOrd="0" presId="urn:microsoft.com/office/officeart/2005/8/layout/cycle2"/>
    <dgm:cxn modelId="{E46AF062-6C76-EB46-B2AF-738FE2748E53}" type="presOf" srcId="{CA029E13-BB9A-1B46-B0A0-E7C0F1DBD940}" destId="{E7B152F3-87B2-524F-A2EB-C87224AA865D}" srcOrd="0" destOrd="0" presId="urn:microsoft.com/office/officeart/2005/8/layout/cycle2"/>
    <dgm:cxn modelId="{470A5864-0391-A74F-BAEA-53234ED55F9B}" type="presOf" srcId="{B46614FA-D671-3F4A-A59A-30377B4D1C03}" destId="{4D3A182E-E6AE-BC43-BF69-9658E8A5BB70}" srcOrd="0" destOrd="0" presId="urn:microsoft.com/office/officeart/2005/8/layout/cycle2"/>
    <dgm:cxn modelId="{12BA4B83-76D7-C546-8493-517DB725F8BC}" type="presOf" srcId="{21AB3040-7C1F-AA4A-AF6A-2F0A11C1DB7D}" destId="{9D1B368D-9121-2842-AFD5-8B75E3B3BF38}" srcOrd="0" destOrd="0" presId="urn:microsoft.com/office/officeart/2005/8/layout/cycle2"/>
    <dgm:cxn modelId="{57A10D9D-C7E1-2446-ACDC-AC5272528591}" srcId="{FEAA66FE-2D91-3042-92C8-BDA64340A97D}" destId="{3C9B077E-7FE6-0B48-AA45-C91F9A219479}" srcOrd="3" destOrd="0" parTransId="{666C5129-7847-3645-A9DF-86777089E043}" sibTransId="{CEBA973C-F505-4542-9825-79828E6B4A6B}"/>
    <dgm:cxn modelId="{34BC1DC5-412F-9845-AEDA-226BBD4FEE45}" type="presOf" srcId="{016677CE-A904-094A-8B57-235B7E8874E3}" destId="{AC025EE5-82BB-4745-80EA-F5C55468EB26}" srcOrd="1" destOrd="0" presId="urn:microsoft.com/office/officeart/2005/8/layout/cycle2"/>
    <dgm:cxn modelId="{4C238DD0-8B58-9D41-821D-B484ECE26E1A}" type="presOf" srcId="{9CB8E9B1-FA1D-724D-8CBA-D444A52FA1D4}" destId="{F35625AC-881D-0F43-955B-358FF8E0F859}" srcOrd="0" destOrd="0" presId="urn:microsoft.com/office/officeart/2005/8/layout/cycle2"/>
    <dgm:cxn modelId="{207705E5-867B-A046-88A9-AF2F9A5E4970}" type="presOf" srcId="{CEBA973C-F505-4542-9825-79828E6B4A6B}" destId="{16D1EE3E-ABD4-B448-A14D-89BE43DBD1C5}" srcOrd="0" destOrd="0" presId="urn:microsoft.com/office/officeart/2005/8/layout/cycle2"/>
    <dgm:cxn modelId="{DFAA57F8-8BFD-4445-9139-F79F51745B23}" srcId="{FEAA66FE-2D91-3042-92C8-BDA64340A97D}" destId="{CA029E13-BB9A-1B46-B0A0-E7C0F1DBD940}" srcOrd="1" destOrd="0" parTransId="{7C2C11B3-8AAE-B340-A988-0BCB78CB3198}" sibTransId="{016677CE-A904-094A-8B57-235B7E8874E3}"/>
    <dgm:cxn modelId="{64DCE62F-F7F2-834D-9FBE-F73A09570D34}" type="presParOf" srcId="{16D768D3-4388-D443-B982-D1EE7F03D810}" destId="{4D3A182E-E6AE-BC43-BF69-9658E8A5BB70}" srcOrd="0" destOrd="0" presId="urn:microsoft.com/office/officeart/2005/8/layout/cycle2"/>
    <dgm:cxn modelId="{95D9B80E-D4D8-844C-B158-90065BE119E8}" type="presParOf" srcId="{16D768D3-4388-D443-B982-D1EE7F03D810}" destId="{4957AC08-794F-A34D-9308-81498DEAF917}" srcOrd="1" destOrd="0" presId="urn:microsoft.com/office/officeart/2005/8/layout/cycle2"/>
    <dgm:cxn modelId="{0805D151-454C-DE4F-819A-8921A6BBEB78}" type="presParOf" srcId="{4957AC08-794F-A34D-9308-81498DEAF917}" destId="{ED31DB73-327A-C64F-AEB7-ACD2EA556F68}" srcOrd="0" destOrd="0" presId="urn:microsoft.com/office/officeart/2005/8/layout/cycle2"/>
    <dgm:cxn modelId="{FA741351-AABD-C349-9483-D920FA2090BF}" type="presParOf" srcId="{16D768D3-4388-D443-B982-D1EE7F03D810}" destId="{E7B152F3-87B2-524F-A2EB-C87224AA865D}" srcOrd="2" destOrd="0" presId="urn:microsoft.com/office/officeart/2005/8/layout/cycle2"/>
    <dgm:cxn modelId="{8483DB53-143A-CB4C-9CD7-CF80CA08275C}" type="presParOf" srcId="{16D768D3-4388-D443-B982-D1EE7F03D810}" destId="{9AAFA6AC-A071-A846-8AD3-03F08D6E71D9}" srcOrd="3" destOrd="0" presId="urn:microsoft.com/office/officeart/2005/8/layout/cycle2"/>
    <dgm:cxn modelId="{07A3A109-AE11-7D4A-B7B0-A74CAF1623C3}" type="presParOf" srcId="{9AAFA6AC-A071-A846-8AD3-03F08D6E71D9}" destId="{AC025EE5-82BB-4745-80EA-F5C55468EB26}" srcOrd="0" destOrd="0" presId="urn:microsoft.com/office/officeart/2005/8/layout/cycle2"/>
    <dgm:cxn modelId="{6E46FD6D-3EF0-4946-B833-71FACBA7BABC}" type="presParOf" srcId="{16D768D3-4388-D443-B982-D1EE7F03D810}" destId="{9D1B368D-9121-2842-AFD5-8B75E3B3BF38}" srcOrd="4" destOrd="0" presId="urn:microsoft.com/office/officeart/2005/8/layout/cycle2"/>
    <dgm:cxn modelId="{D9723376-B7C8-1244-8F2D-106839B1475D}" type="presParOf" srcId="{16D768D3-4388-D443-B982-D1EE7F03D810}" destId="{F35625AC-881D-0F43-955B-358FF8E0F859}" srcOrd="5" destOrd="0" presId="urn:microsoft.com/office/officeart/2005/8/layout/cycle2"/>
    <dgm:cxn modelId="{8BDA1F7F-BBFC-1243-BFAF-EBEFA5ADFD91}" type="presParOf" srcId="{F35625AC-881D-0F43-955B-358FF8E0F859}" destId="{6B7A2C02-924D-284B-B209-3AA7902BA340}" srcOrd="0" destOrd="0" presId="urn:microsoft.com/office/officeart/2005/8/layout/cycle2"/>
    <dgm:cxn modelId="{C122858C-C539-884F-B845-DFEAE10095F4}" type="presParOf" srcId="{16D768D3-4388-D443-B982-D1EE7F03D810}" destId="{DC42EBF1-20EC-8745-9AC6-CA8977D92F36}" srcOrd="6" destOrd="0" presId="urn:microsoft.com/office/officeart/2005/8/layout/cycle2"/>
    <dgm:cxn modelId="{A4563905-7189-E744-A573-B34838D4222E}" type="presParOf" srcId="{16D768D3-4388-D443-B982-D1EE7F03D810}" destId="{16D1EE3E-ABD4-B448-A14D-89BE43DBD1C5}" srcOrd="7" destOrd="0" presId="urn:microsoft.com/office/officeart/2005/8/layout/cycle2"/>
    <dgm:cxn modelId="{D258AE74-2783-CE41-9CAA-D8A2940854A4}" type="presParOf" srcId="{16D1EE3E-ABD4-B448-A14D-89BE43DBD1C5}" destId="{37D743CA-80A5-B644-B107-D8C583509BA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A182E-E6AE-BC43-BF69-9658E8A5BB70}">
      <dsp:nvSpPr>
        <dsp:cNvPr id="0" name=""/>
        <dsp:cNvSpPr/>
      </dsp:nvSpPr>
      <dsp:spPr>
        <a:xfrm>
          <a:off x="3390490" y="171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Preparing for Certification</a:t>
          </a:r>
        </a:p>
      </dsp:txBody>
      <dsp:txXfrm>
        <a:off x="3602635" y="213857"/>
        <a:ext cx="1024328" cy="1024328"/>
      </dsp:txXfrm>
    </dsp:sp>
    <dsp:sp modelId="{4957AC08-794F-A34D-9308-81498DEAF917}">
      <dsp:nvSpPr>
        <dsp:cNvPr id="0" name=""/>
        <dsp:cNvSpPr/>
      </dsp:nvSpPr>
      <dsp:spPr>
        <a:xfrm rot="2700000">
          <a:off x="4683473" y="1242357"/>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700354" y="1299385"/>
        <a:ext cx="268964" cy="293344"/>
      </dsp:txXfrm>
    </dsp:sp>
    <dsp:sp modelId="{E7B152F3-87B2-524F-A2EB-C87224AA865D}">
      <dsp:nvSpPr>
        <dsp:cNvPr id="0" name=""/>
        <dsp:cNvSpPr/>
      </dsp:nvSpPr>
      <dsp:spPr>
        <a:xfrm>
          <a:off x="4927450" y="153867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Preparing for Rallies</a:t>
          </a:r>
        </a:p>
      </dsp:txBody>
      <dsp:txXfrm>
        <a:off x="5139595" y="1750817"/>
        <a:ext cx="1024328" cy="1024328"/>
      </dsp:txXfrm>
    </dsp:sp>
    <dsp:sp modelId="{9AAFA6AC-A071-A846-8AD3-03F08D6E71D9}">
      <dsp:nvSpPr>
        <dsp:cNvPr id="0" name=""/>
        <dsp:cNvSpPr/>
      </dsp:nvSpPr>
      <dsp:spPr>
        <a:xfrm rot="8100000">
          <a:off x="4698852" y="2779317"/>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4797241" y="2836345"/>
        <a:ext cx="268964" cy="293344"/>
      </dsp:txXfrm>
    </dsp:sp>
    <dsp:sp modelId="{9D1B368D-9121-2842-AFD5-8B75E3B3BF38}">
      <dsp:nvSpPr>
        <dsp:cNvPr id="0" name=""/>
        <dsp:cNvSpPr/>
      </dsp:nvSpPr>
      <dsp:spPr>
        <a:xfrm>
          <a:off x="3390490" y="307563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t>Preparing for Quiz</a:t>
          </a:r>
          <a:endParaRPr lang="en-US" sz="1300" kern="1200" dirty="0"/>
        </a:p>
      </dsp:txBody>
      <dsp:txXfrm>
        <a:off x="3602635" y="3287777"/>
        <a:ext cx="1024328" cy="1024328"/>
      </dsp:txXfrm>
    </dsp:sp>
    <dsp:sp modelId="{F35625AC-881D-0F43-955B-358FF8E0F859}">
      <dsp:nvSpPr>
        <dsp:cNvPr id="0" name=""/>
        <dsp:cNvSpPr/>
      </dsp:nvSpPr>
      <dsp:spPr>
        <a:xfrm rot="13500000">
          <a:off x="3161892" y="2794696"/>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260281" y="2933232"/>
        <a:ext cx="268964" cy="293344"/>
      </dsp:txXfrm>
    </dsp:sp>
    <dsp:sp modelId="{DC42EBF1-20EC-8745-9AC6-CA8977D92F36}">
      <dsp:nvSpPr>
        <dsp:cNvPr id="0" name=""/>
        <dsp:cNvSpPr/>
      </dsp:nvSpPr>
      <dsp:spPr>
        <a:xfrm>
          <a:off x="1853530" y="153867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Better Horsemanship</a:t>
          </a:r>
        </a:p>
      </dsp:txBody>
      <dsp:txXfrm>
        <a:off x="2065675" y="1750817"/>
        <a:ext cx="1024328" cy="1024328"/>
      </dsp:txXfrm>
    </dsp:sp>
    <dsp:sp modelId="{16D1EE3E-ABD4-B448-A14D-89BE43DBD1C5}">
      <dsp:nvSpPr>
        <dsp:cNvPr id="0" name=""/>
        <dsp:cNvSpPr/>
      </dsp:nvSpPr>
      <dsp:spPr>
        <a:xfrm rot="18900000">
          <a:off x="3146513" y="1257736"/>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163394" y="1396272"/>
        <a:ext cx="268964" cy="293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A182E-E6AE-BC43-BF69-9658E8A5BB70}">
      <dsp:nvSpPr>
        <dsp:cNvPr id="0" name=""/>
        <dsp:cNvSpPr/>
      </dsp:nvSpPr>
      <dsp:spPr>
        <a:xfrm>
          <a:off x="3390490" y="171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Preparing for Certification</a:t>
          </a:r>
        </a:p>
      </dsp:txBody>
      <dsp:txXfrm>
        <a:off x="3602635" y="213857"/>
        <a:ext cx="1024328" cy="1024328"/>
      </dsp:txXfrm>
    </dsp:sp>
    <dsp:sp modelId="{4957AC08-794F-A34D-9308-81498DEAF917}">
      <dsp:nvSpPr>
        <dsp:cNvPr id="0" name=""/>
        <dsp:cNvSpPr/>
      </dsp:nvSpPr>
      <dsp:spPr>
        <a:xfrm rot="2700000">
          <a:off x="4683473" y="1242357"/>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00354" y="1299385"/>
        <a:ext cx="268964" cy="293344"/>
      </dsp:txXfrm>
    </dsp:sp>
    <dsp:sp modelId="{E7B152F3-87B2-524F-A2EB-C87224AA865D}">
      <dsp:nvSpPr>
        <dsp:cNvPr id="0" name=""/>
        <dsp:cNvSpPr/>
      </dsp:nvSpPr>
      <dsp:spPr>
        <a:xfrm>
          <a:off x="4927450" y="153867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Preparing for Rallies</a:t>
          </a:r>
        </a:p>
      </dsp:txBody>
      <dsp:txXfrm>
        <a:off x="5139595" y="1750817"/>
        <a:ext cx="1024328" cy="1024328"/>
      </dsp:txXfrm>
    </dsp:sp>
    <dsp:sp modelId="{9AAFA6AC-A071-A846-8AD3-03F08D6E71D9}">
      <dsp:nvSpPr>
        <dsp:cNvPr id="0" name=""/>
        <dsp:cNvSpPr/>
      </dsp:nvSpPr>
      <dsp:spPr>
        <a:xfrm rot="8100000">
          <a:off x="4698852" y="2779317"/>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797241" y="2836345"/>
        <a:ext cx="268964" cy="293344"/>
      </dsp:txXfrm>
    </dsp:sp>
    <dsp:sp modelId="{9D1B368D-9121-2842-AFD5-8B75E3B3BF38}">
      <dsp:nvSpPr>
        <dsp:cNvPr id="0" name=""/>
        <dsp:cNvSpPr/>
      </dsp:nvSpPr>
      <dsp:spPr>
        <a:xfrm>
          <a:off x="3390490" y="307563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Exposure to Great Clinics</a:t>
          </a:r>
        </a:p>
      </dsp:txBody>
      <dsp:txXfrm>
        <a:off x="3602635" y="3287777"/>
        <a:ext cx="1024328" cy="1024328"/>
      </dsp:txXfrm>
    </dsp:sp>
    <dsp:sp modelId="{F35625AC-881D-0F43-955B-358FF8E0F859}">
      <dsp:nvSpPr>
        <dsp:cNvPr id="0" name=""/>
        <dsp:cNvSpPr/>
      </dsp:nvSpPr>
      <dsp:spPr>
        <a:xfrm rot="13500000">
          <a:off x="3161892" y="2794696"/>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260281" y="2933232"/>
        <a:ext cx="268964" cy="293344"/>
      </dsp:txXfrm>
    </dsp:sp>
    <dsp:sp modelId="{DC42EBF1-20EC-8745-9AC6-CA8977D92F36}">
      <dsp:nvSpPr>
        <dsp:cNvPr id="0" name=""/>
        <dsp:cNvSpPr/>
      </dsp:nvSpPr>
      <dsp:spPr>
        <a:xfrm>
          <a:off x="1853530" y="1538672"/>
          <a:ext cx="1448618" cy="14486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Improve Riding Skills</a:t>
          </a:r>
        </a:p>
      </dsp:txBody>
      <dsp:txXfrm>
        <a:off x="2065675" y="1750817"/>
        <a:ext cx="1024328" cy="1024328"/>
      </dsp:txXfrm>
    </dsp:sp>
    <dsp:sp modelId="{16D1EE3E-ABD4-B448-A14D-89BE43DBD1C5}">
      <dsp:nvSpPr>
        <dsp:cNvPr id="0" name=""/>
        <dsp:cNvSpPr/>
      </dsp:nvSpPr>
      <dsp:spPr>
        <a:xfrm rot="18900000">
          <a:off x="3146513" y="1257736"/>
          <a:ext cx="384234" cy="488908"/>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63394" y="1396272"/>
        <a:ext cx="268964" cy="29334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1/19/20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2641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856610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a:t>
            </a:fld>
            <a:endParaRPr lang="en-US" dirty="0"/>
          </a:p>
        </p:txBody>
      </p:sp>
    </p:spTree>
    <p:extLst>
      <p:ext uri="{BB962C8B-B14F-4D97-AF65-F5344CB8AC3E}">
        <p14:creationId xmlns:p14="http://schemas.microsoft.com/office/powerpoint/2010/main" val="182347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extLst>
      <p:ext uri="{BB962C8B-B14F-4D97-AF65-F5344CB8AC3E}">
        <p14:creationId xmlns:p14="http://schemas.microsoft.com/office/powerpoint/2010/main" val="145054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13</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1/19/20</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1/19/20</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1/19/20</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8050E-B668-4FA7-85AD-C750C80A6E9B}" type="datetimeFigureOut">
              <a:rPr lang="en-US" smtClean="0"/>
              <a:pPr/>
              <a:t>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1/19/20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1/19/20</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1/19/20</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1/19/20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1/19/20</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1/19/20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1/19/20</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1/19/20</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1/19/20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www.facebook.com/groups/miltonpc/" TargetMode="External"/><Relationship Id="rId3" Type="http://schemas.openxmlformats.org/officeDocument/2006/relationships/image" Target="../media/image50.jpeg"/><Relationship Id="rId7" Type="http://schemas.openxmlformats.org/officeDocument/2006/relationships/hyperlink" Target="https://www.facebook.com/MiltonPonyClubGA"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ponyclub.org/" TargetMode="External"/><Relationship Id="rId5" Type="http://schemas.openxmlformats.org/officeDocument/2006/relationships/hyperlink" Target="https://south.ponyclub.org/" TargetMode="External"/><Relationship Id="rId4" Type="http://schemas.openxmlformats.org/officeDocument/2006/relationships/hyperlink" Target="https://milton.ponyclub.org/"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em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gif"/><Relationship Id="rId18" Type="http://schemas.openxmlformats.org/officeDocument/2006/relationships/image" Target="../media/image30.gif"/><Relationship Id="rId3" Type="http://schemas.openxmlformats.org/officeDocument/2006/relationships/diagramData" Target="../diagrams/data2.xml"/><Relationship Id="rId21" Type="http://schemas.openxmlformats.org/officeDocument/2006/relationships/image" Target="../media/image33.jpeg"/><Relationship Id="rId7" Type="http://schemas.microsoft.com/office/2007/relationships/diagramDrawing" Target="../diagrams/drawing2.xml"/><Relationship Id="rId12" Type="http://schemas.openxmlformats.org/officeDocument/2006/relationships/image" Target="../media/image24.gif"/><Relationship Id="rId17" Type="http://schemas.openxmlformats.org/officeDocument/2006/relationships/image" Target="../media/image29.gif"/><Relationship Id="rId2" Type="http://schemas.openxmlformats.org/officeDocument/2006/relationships/notesSlide" Target="../notesSlides/notesSlide4.xml"/><Relationship Id="rId16" Type="http://schemas.openxmlformats.org/officeDocument/2006/relationships/image" Target="../media/image28.gif"/><Relationship Id="rId20"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23.gif"/><Relationship Id="rId5" Type="http://schemas.openxmlformats.org/officeDocument/2006/relationships/diagramQuickStyle" Target="../diagrams/quickStyle2.xml"/><Relationship Id="rId15" Type="http://schemas.openxmlformats.org/officeDocument/2006/relationships/image" Target="../media/image27.gif"/><Relationship Id="rId10" Type="http://schemas.openxmlformats.org/officeDocument/2006/relationships/image" Target="../media/image22.gif"/><Relationship Id="rId19" Type="http://schemas.openxmlformats.org/officeDocument/2006/relationships/image" Target="../media/image31.jpeg"/><Relationship Id="rId4" Type="http://schemas.openxmlformats.org/officeDocument/2006/relationships/diagramLayout" Target="../diagrams/layout2.xml"/><Relationship Id="rId9" Type="http://schemas.openxmlformats.org/officeDocument/2006/relationships/image" Target="../media/image21.gif"/><Relationship Id="rId14" Type="http://schemas.openxmlformats.org/officeDocument/2006/relationships/image" Target="../media/image26.gif"/><Relationship Id="rId22" Type="http://schemas.openxmlformats.org/officeDocument/2006/relationships/image" Target="../media/image34.gi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8.gif"/><Relationship Id="rId11" Type="http://schemas.openxmlformats.org/officeDocument/2006/relationships/image" Target="../media/image43.gif"/><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image" Target="../media/image36.gif"/><Relationship Id="rId9"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1316420"/>
            <a:ext cx="4953000" cy="1416269"/>
          </a:xfrm>
        </p:spPr>
        <p:txBody>
          <a:bodyPr>
            <a:normAutofit/>
          </a:bodyPr>
          <a:lstStyle/>
          <a:p>
            <a:r>
              <a:rPr lang="en-US" dirty="0"/>
              <a:t>Ride with Pride!</a:t>
            </a:r>
          </a:p>
        </p:txBody>
      </p:sp>
      <p:sp>
        <p:nvSpPr>
          <p:cNvPr id="5" name="Title 4"/>
          <p:cNvSpPr>
            <a:spLocks noGrp="1"/>
          </p:cNvSpPr>
          <p:nvPr>
            <p:ph type="title"/>
          </p:nvPr>
        </p:nvSpPr>
        <p:spPr>
          <a:xfrm>
            <a:off x="228600" y="3048000"/>
            <a:ext cx="7239000" cy="1828800"/>
          </a:xfrm>
        </p:spPr>
        <p:txBody>
          <a:bodyPr>
            <a:normAutofit/>
          </a:bodyPr>
          <a:lstStyle/>
          <a:p>
            <a:pPr algn="l"/>
            <a:r>
              <a:rPr lang="en-US" sz="2400" b="0" dirty="0">
                <a:solidFill>
                  <a:srgbClr val="7BCF27"/>
                </a:solidFill>
                <a:latin typeface="Calibri" pitchFamily="34" charset="0"/>
              </a:rPr>
              <a:t>2020</a:t>
            </a:r>
            <a:br>
              <a:rPr lang="en-US" sz="2400" b="0" dirty="0">
                <a:solidFill>
                  <a:srgbClr val="7BCF27"/>
                </a:solidFill>
                <a:latin typeface="Calibri" pitchFamily="34" charset="0"/>
              </a:rPr>
            </a:br>
            <a:r>
              <a:rPr lang="en-US" sz="5600" b="0" dirty="0">
                <a:solidFill>
                  <a:prstClr val="white"/>
                </a:solidFill>
              </a:rPr>
              <a:t>Milton Pony Club</a:t>
            </a:r>
            <a:endParaRPr lang="en-US" sz="5600" b="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193E-1EBE-334A-AA60-CE47DC9D52A0}"/>
              </a:ext>
            </a:extLst>
          </p:cNvPr>
          <p:cNvSpPr>
            <a:spLocks noGrp="1"/>
          </p:cNvSpPr>
          <p:nvPr>
            <p:ph type="title"/>
          </p:nvPr>
        </p:nvSpPr>
        <p:spPr/>
        <p:txBody>
          <a:bodyPr/>
          <a:lstStyle/>
          <a:p>
            <a:r>
              <a:rPr lang="en-US" dirty="0"/>
              <a:t>Meeting Structure</a:t>
            </a:r>
          </a:p>
        </p:txBody>
      </p:sp>
      <p:sp>
        <p:nvSpPr>
          <p:cNvPr id="3" name="Content Placeholder 2">
            <a:extLst>
              <a:ext uri="{FF2B5EF4-FFF2-40B4-BE49-F238E27FC236}">
                <a16:creationId xmlns:a16="http://schemas.microsoft.com/office/drawing/2014/main" id="{FE7ABA1F-7799-D944-8D4E-D1F875514604}"/>
              </a:ext>
            </a:extLst>
          </p:cNvPr>
          <p:cNvSpPr>
            <a:spLocks noGrp="1"/>
          </p:cNvSpPr>
          <p:nvPr>
            <p:ph idx="1"/>
          </p:nvPr>
        </p:nvSpPr>
        <p:spPr/>
        <p:txBody>
          <a:bodyPr>
            <a:normAutofit lnSpcReduction="10000"/>
          </a:bodyPr>
          <a:lstStyle/>
          <a:p>
            <a:r>
              <a:rPr lang="en-US" dirty="0"/>
              <a:t>Held at different locations in our area</a:t>
            </a:r>
          </a:p>
          <a:p>
            <a:r>
              <a:rPr lang="en-US" dirty="0"/>
              <a:t>We bring in subject matter experts and riding clinicians </a:t>
            </a:r>
          </a:p>
          <a:p>
            <a:r>
              <a:rPr lang="en-US" dirty="0"/>
              <a:t>Unmounted education is free</a:t>
            </a:r>
          </a:p>
          <a:p>
            <a:r>
              <a:rPr lang="en-US" dirty="0"/>
              <a:t>Mounted education – depends on instructor, cost typically divided between members.  Fundraising can help offset those costs.</a:t>
            </a:r>
          </a:p>
          <a:p>
            <a:r>
              <a:rPr lang="en-US" dirty="0"/>
              <a:t>Upper level members mentor/teach younger members</a:t>
            </a:r>
          </a:p>
        </p:txBody>
      </p:sp>
    </p:spTree>
    <p:extLst>
      <p:ext uri="{BB962C8B-B14F-4D97-AF65-F5344CB8AC3E}">
        <p14:creationId xmlns:p14="http://schemas.microsoft.com/office/powerpoint/2010/main" val="3741718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6"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13" name="TextBox 12"/>
          <p:cNvSpPr txBox="1"/>
          <p:nvPr/>
        </p:nvSpPr>
        <p:spPr>
          <a:xfrm>
            <a:off x="1157868" y="1592766"/>
            <a:ext cx="1219200" cy="2708434"/>
          </a:xfrm>
          <a:prstGeom prst="rect">
            <a:avLst/>
          </a:prstGeom>
          <a:noFill/>
        </p:spPr>
        <p:txBody>
          <a:bodyPr wrap="square" rtlCol="0">
            <a:spAutoFit/>
          </a:bodyPr>
          <a:lstStyle/>
          <a:p>
            <a:r>
              <a:rPr lang="en-US" sz="17000" b="1" dirty="0">
                <a:solidFill>
                  <a:srgbClr val="65B131">
                    <a:alpha val="64000"/>
                  </a:srgbClr>
                </a:solidFill>
                <a:cs typeface="Arial" pitchFamily="34" charset="0"/>
              </a:rPr>
              <a:t>3</a:t>
            </a:r>
          </a:p>
        </p:txBody>
      </p:sp>
      <p:sp>
        <p:nvSpPr>
          <p:cNvPr id="8" name="Title 7"/>
          <p:cNvSpPr>
            <a:spLocks noGrp="1"/>
          </p:cNvSpPr>
          <p:nvPr>
            <p:ph type="title"/>
          </p:nvPr>
        </p:nvSpPr>
        <p:spPr/>
        <p:txBody>
          <a:bodyPr>
            <a:noAutofit/>
          </a:bodyPr>
          <a:lstStyle/>
          <a:p>
            <a:pPr lvl="0">
              <a:spcBef>
                <a:spcPts val="0"/>
              </a:spcBef>
            </a:pPr>
            <a:r>
              <a:rPr lang="en-US" sz="4000" cap="none" dirty="0">
                <a:solidFill>
                  <a:srgbClr val="000090"/>
                </a:solidFill>
                <a:ea typeface="+mn-ea"/>
                <a:cs typeface="+mn-cs"/>
              </a:rPr>
              <a:t>MPC</a:t>
            </a:r>
            <a:r>
              <a:rPr lang="en-US" sz="4000" cap="none" dirty="0">
                <a:solidFill>
                  <a:prstClr val="black">
                    <a:lumMod val="85000"/>
                    <a:lumOff val="15000"/>
                  </a:prstClr>
                </a:solidFill>
                <a:ea typeface="+mn-ea"/>
                <a:cs typeface="+mn-cs"/>
              </a:rPr>
              <a:t> </a:t>
            </a:r>
            <a:r>
              <a:rPr lang="en-US" sz="4000" b="0" cap="none" dirty="0">
                <a:solidFill>
                  <a:prstClr val="black">
                    <a:lumMod val="50000"/>
                    <a:lumOff val="50000"/>
                  </a:prstClr>
                </a:solidFill>
                <a:ea typeface="+mn-ea"/>
                <a:cs typeface="+mn-cs"/>
              </a:rPr>
              <a:t>Rallies &amp; 	  	  	  	   Certifications</a:t>
            </a:r>
            <a:endParaRPr lang="en-US" sz="2800" dirty="0"/>
          </a:p>
        </p:txBody>
      </p:sp>
      <p:sp>
        <p:nvSpPr>
          <p:cNvPr id="9" name="Text Placeholder 8"/>
          <p:cNvSpPr>
            <a:spLocks noGrp="1"/>
          </p:cNvSpPr>
          <p:nvPr>
            <p:ph type="body" idx="1"/>
          </p:nvPr>
        </p:nvSpPr>
        <p:spPr/>
        <p:txBody>
          <a:bodyPr vert="horz" lIns="91440" tIns="45720" rIns="91440" bIns="45720" rtlCol="0" anchor="b">
            <a:normAutofit/>
          </a:bodyPr>
          <a:lstStyle/>
          <a:p>
            <a:pPr lvl="0">
              <a:spcBef>
                <a:spcPts val="0"/>
              </a:spcBef>
            </a:pPr>
            <a:r>
              <a:rPr lang="en-US" sz="1700" b="1" dirty="0">
                <a:solidFill>
                  <a:prstClr val="black">
                    <a:lumMod val="75000"/>
                    <a:lumOff val="25000"/>
                  </a:prstClr>
                </a:solidFill>
              </a:rPr>
              <a:t>Show Off What You’ve Learned</a:t>
            </a: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0" y="762000"/>
            <a:ext cx="2445488" cy="2286000"/>
          </a:xfrm>
          <a:prstGeom prst="rect">
            <a:avLst/>
          </a:prstGeom>
        </p:spPr>
      </p:pic>
      <p:sp>
        <p:nvSpPr>
          <p:cNvPr id="4" name="TextBox 3"/>
          <p:cNvSpPr txBox="1"/>
          <p:nvPr/>
        </p:nvSpPr>
        <p:spPr>
          <a:xfrm>
            <a:off x="1228724" y="2217355"/>
            <a:ext cx="7229475" cy="461665"/>
          </a:xfrm>
          <a:prstGeom prst="rect">
            <a:avLst/>
          </a:prstGeom>
          <a:noFill/>
        </p:spPr>
        <p:txBody>
          <a:bodyPr wrap="square" rtlCol="0" anchor="b" anchorCtr="0">
            <a:normAutofit/>
          </a:bodyPr>
          <a:lstStyle/>
          <a:p>
            <a:endParaRPr lang="en-US" sz="2400" dirty="0">
              <a:solidFill>
                <a:prstClr val="black">
                  <a:lumMod val="50000"/>
                  <a:lumOff val="50000"/>
                </a:prstClr>
              </a:solidFill>
            </a:endParaRPr>
          </a:p>
        </p:txBody>
      </p:sp>
      <p:sp>
        <p:nvSpPr>
          <p:cNvPr id="7" name="Title 6"/>
          <p:cNvSpPr>
            <a:spLocks noGrp="1"/>
          </p:cNvSpPr>
          <p:nvPr>
            <p:ph type="title"/>
          </p:nvPr>
        </p:nvSpPr>
        <p:spPr>
          <a:xfrm>
            <a:off x="1219200" y="2669865"/>
            <a:ext cx="7543800" cy="1200329"/>
          </a:xfrm>
        </p:spPr>
        <p:txBody>
          <a:bodyPr wrap="square" tIns="0" bIns="0" anchor="t" anchorCtr="0">
            <a:normAutofit/>
          </a:bodyPr>
          <a:lstStyle/>
          <a:p>
            <a:r>
              <a:rPr lang="en-US" sz="7800" b="1" dirty="0">
                <a:solidFill>
                  <a:prstClr val="black">
                    <a:lumMod val="85000"/>
                    <a:lumOff val="15000"/>
                  </a:prstClr>
                </a:solidFill>
                <a:latin typeface="+mn-lt"/>
              </a:rPr>
              <a:t>CERTIFICATIONS</a:t>
            </a:r>
            <a:endParaRPr lang="en-US" sz="7800" dirty="0">
              <a:latin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a:solidFill>
                  <a:prstClr val="white"/>
                </a:solidFill>
              </a:rPr>
              <a:t>Pony Club Certification</a:t>
            </a:r>
            <a:endParaRPr lang="en-US" sz="3200" dirty="0">
              <a:solidFill>
                <a:prstClr val="white"/>
              </a:solidFill>
            </a:endParaRPr>
          </a:p>
        </p:txBody>
      </p:sp>
      <p:sp>
        <p:nvSpPr>
          <p:cNvPr id="3" name="TextBox 2"/>
          <p:cNvSpPr txBox="1"/>
          <p:nvPr/>
        </p:nvSpPr>
        <p:spPr>
          <a:xfrm>
            <a:off x="1523999" y="685800"/>
            <a:ext cx="7391401" cy="5257800"/>
          </a:xfrm>
          <a:prstGeom prst="rect">
            <a:avLst/>
          </a:prstGeom>
          <a:noFill/>
        </p:spPr>
        <p:txBody>
          <a:bodyPr wrap="square" rtlCol="0">
            <a:normAutofit/>
          </a:bodyPr>
          <a:lstStyle/>
          <a:p>
            <a:r>
              <a:rPr lang="en-US" sz="2800" b="1" dirty="0">
                <a:solidFill>
                  <a:prstClr val="black">
                    <a:lumMod val="50000"/>
                    <a:lumOff val="50000"/>
                  </a:prstClr>
                </a:solidFill>
              </a:rPr>
              <a:t>What is Certification For?</a:t>
            </a:r>
          </a:p>
          <a:p>
            <a:pPr>
              <a:lnSpc>
                <a:spcPct val="30000"/>
              </a:lnSpc>
            </a:pPr>
            <a:endParaRPr lang="en-US" dirty="0">
              <a:solidFill>
                <a:prstClr val="black"/>
              </a:solidFill>
            </a:endParaRPr>
          </a:p>
          <a:p>
            <a:r>
              <a:rPr lang="en-US" sz="2400" dirty="0"/>
              <a:t>The United States Pony Clubs, Inc., establishes Standards of Proficiency within the framework of the international Pony Club movement as the educational curriculum for a program of instruction and evaluation of its members for certifications in three primary areas: Horse Management, On the Flat, and Over Fences.  The USPC Standards of Proficiency provide a core curriculum for individualized instruction.  The Standards describe a clear progression of skills in riding and Horse Management.  The Standards also provide opportunities for goal setting, as members are encouraged to proceed through those skills at a pace that is comfortable for them.</a:t>
            </a:r>
            <a:endParaRPr lang="en-US" sz="1900" dirty="0">
              <a:solidFill>
                <a:srgbClr val="2C99FC"/>
              </a:solidFill>
            </a:endParaRPr>
          </a:p>
          <a:p>
            <a:endParaRPr lang="en-US"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2CFB2A-6001-DF40-923D-C75AD7748ECD}"/>
              </a:ext>
            </a:extLst>
          </p:cNvPr>
          <p:cNvPicPr>
            <a:picLocks noChangeAspect="1"/>
          </p:cNvPicPr>
          <p:nvPr/>
        </p:nvPicPr>
        <p:blipFill>
          <a:blip r:embed="rId2"/>
          <a:stretch>
            <a:fillRect/>
          </a:stretch>
        </p:blipFill>
        <p:spPr>
          <a:xfrm>
            <a:off x="1650492" y="0"/>
            <a:ext cx="5843016" cy="6858000"/>
          </a:xfrm>
          <a:prstGeom prst="rect">
            <a:avLst/>
          </a:prstGeom>
        </p:spPr>
      </p:pic>
    </p:spTree>
    <p:extLst>
      <p:ext uri="{BB962C8B-B14F-4D97-AF65-F5344CB8AC3E}">
        <p14:creationId xmlns:p14="http://schemas.microsoft.com/office/powerpoint/2010/main" val="420246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2E6BB5-9848-8F4F-BC1D-EAD1533CA0E7}"/>
              </a:ext>
            </a:extLst>
          </p:cNvPr>
          <p:cNvSpPr txBox="1"/>
          <p:nvPr/>
        </p:nvSpPr>
        <p:spPr>
          <a:xfrm>
            <a:off x="152400" y="533400"/>
            <a:ext cx="8763000" cy="2862322"/>
          </a:xfrm>
          <a:prstGeom prst="rect">
            <a:avLst/>
          </a:prstGeom>
          <a:noFill/>
        </p:spPr>
        <p:txBody>
          <a:bodyPr wrap="square" rtlCol="0">
            <a:spAutoFit/>
          </a:bodyPr>
          <a:lstStyle/>
          <a:p>
            <a:r>
              <a:rPr lang="en-US" dirty="0"/>
              <a:t>D1</a:t>
            </a:r>
          </a:p>
          <a:p>
            <a:r>
              <a:rPr lang="en-US" dirty="0"/>
              <a:t>	D2</a:t>
            </a:r>
          </a:p>
          <a:p>
            <a:r>
              <a:rPr lang="en-US" dirty="0"/>
              <a:t>		D3</a:t>
            </a:r>
          </a:p>
          <a:p>
            <a:r>
              <a:rPr lang="en-US" dirty="0"/>
              <a:t>			C1</a:t>
            </a:r>
          </a:p>
          <a:p>
            <a:r>
              <a:rPr lang="en-US" dirty="0"/>
              <a:t>				C2</a:t>
            </a:r>
          </a:p>
          <a:p>
            <a:r>
              <a:rPr lang="en-US" dirty="0"/>
              <a:t>					HB</a:t>
            </a:r>
          </a:p>
          <a:p>
            <a:r>
              <a:rPr lang="en-US" dirty="0"/>
              <a:t>						C3</a:t>
            </a:r>
          </a:p>
          <a:p>
            <a:r>
              <a:rPr lang="en-US" dirty="0"/>
              <a:t>							HA</a:t>
            </a:r>
          </a:p>
          <a:p>
            <a:r>
              <a:rPr lang="en-US" dirty="0"/>
              <a:t>								B</a:t>
            </a:r>
          </a:p>
          <a:p>
            <a:r>
              <a:rPr lang="en-US" dirty="0"/>
              <a:t>									A</a:t>
            </a:r>
          </a:p>
        </p:txBody>
      </p:sp>
    </p:spTree>
    <p:extLst>
      <p:ext uri="{BB962C8B-B14F-4D97-AF65-F5344CB8AC3E}">
        <p14:creationId xmlns:p14="http://schemas.microsoft.com/office/powerpoint/2010/main" val="2075879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of Learning</a:t>
            </a:r>
          </a:p>
        </p:txBody>
      </p:sp>
      <p:sp>
        <p:nvSpPr>
          <p:cNvPr id="5" name="Content Placeholder 4">
            <a:extLst>
              <a:ext uri="{FF2B5EF4-FFF2-40B4-BE49-F238E27FC236}">
                <a16:creationId xmlns:a16="http://schemas.microsoft.com/office/drawing/2014/main" id="{5EA168B7-F5DB-DE4F-9985-3FFA81DA680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A06556D-0F3B-BC45-8256-1521BBB474F1}"/>
              </a:ext>
            </a:extLst>
          </p:cNvPr>
          <p:cNvPicPr>
            <a:picLocks noChangeAspect="1"/>
          </p:cNvPicPr>
          <p:nvPr/>
        </p:nvPicPr>
        <p:blipFill>
          <a:blip r:embed="rId2"/>
          <a:stretch>
            <a:fillRect/>
          </a:stretch>
        </p:blipFill>
        <p:spPr>
          <a:xfrm>
            <a:off x="0" y="76200"/>
            <a:ext cx="9144000" cy="6122852"/>
          </a:xfrm>
          <a:prstGeom prst="rect">
            <a:avLst/>
          </a:prstGeom>
        </p:spPr>
      </p:pic>
    </p:spTree>
    <p:extLst>
      <p:ext uri="{BB962C8B-B14F-4D97-AF65-F5344CB8AC3E}">
        <p14:creationId xmlns:p14="http://schemas.microsoft.com/office/powerpoint/2010/main" val="97701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4114800" y="1219200"/>
            <a:ext cx="4572000" cy="5181600"/>
          </a:xfrm>
          <a:prstGeom prst="rect">
            <a:avLst/>
          </a:prstGeom>
          <a:noFill/>
        </p:spPr>
        <p:txBody>
          <a:bodyPr wrap="square" rtlCol="0">
            <a:normAutofit/>
          </a:bodyPr>
          <a:lstStyle/>
          <a:p>
            <a:pPr marL="285750" indent="-285750">
              <a:lnSpc>
                <a:spcPct val="114000"/>
              </a:lnSpc>
              <a:buFont typeface="Arial"/>
              <a:buChar char="•"/>
            </a:pPr>
            <a:r>
              <a:rPr lang="en-US" sz="1600" dirty="0">
                <a:solidFill>
                  <a:prstClr val="black">
                    <a:lumMod val="85000"/>
                    <a:lumOff val="15000"/>
                  </a:prstClr>
                </a:solidFill>
              </a:rPr>
              <a:t>MPC will offer 2 Certifications each year.  One in the Spring and one in the Fall.</a:t>
            </a:r>
          </a:p>
          <a:p>
            <a:pPr marL="285750" indent="-285750">
              <a:lnSpc>
                <a:spcPct val="114000"/>
              </a:lnSpc>
              <a:buFont typeface="Arial"/>
              <a:buChar char="•"/>
            </a:pPr>
            <a:r>
              <a:rPr lang="en-US" sz="1600" dirty="0">
                <a:solidFill>
                  <a:prstClr val="black">
                    <a:lumMod val="85000"/>
                    <a:lumOff val="15000"/>
                  </a:prstClr>
                </a:solidFill>
              </a:rPr>
              <a:t>Spring will be focused on new members obtaining their D1 Certification</a:t>
            </a:r>
          </a:p>
          <a:p>
            <a:pPr marL="285750" indent="-285750">
              <a:lnSpc>
                <a:spcPct val="114000"/>
              </a:lnSpc>
              <a:buFont typeface="Arial"/>
              <a:buChar char="•"/>
            </a:pPr>
            <a:r>
              <a:rPr lang="en-US" sz="1600" dirty="0">
                <a:solidFill>
                  <a:prstClr val="black">
                    <a:lumMod val="85000"/>
                    <a:lumOff val="15000"/>
                  </a:prstClr>
                </a:solidFill>
              </a:rPr>
              <a:t>Fall will be focused on existing members progressing </a:t>
            </a:r>
          </a:p>
          <a:p>
            <a:pPr marL="285750" indent="-285750">
              <a:lnSpc>
                <a:spcPct val="114000"/>
              </a:lnSpc>
              <a:buFont typeface="Arial"/>
              <a:buChar char="•"/>
            </a:pPr>
            <a:r>
              <a:rPr lang="en-US" sz="1600" dirty="0">
                <a:solidFill>
                  <a:prstClr val="black">
                    <a:lumMod val="85000"/>
                    <a:lumOff val="15000"/>
                  </a:prstClr>
                </a:solidFill>
              </a:rPr>
              <a:t>Both are open to anyone who wants to certify at the next level</a:t>
            </a:r>
          </a:p>
          <a:p>
            <a:pPr>
              <a:lnSpc>
                <a:spcPct val="114000"/>
              </a:lnSpc>
            </a:pPr>
            <a:endParaRPr lang="en-US" dirty="0">
              <a:solidFill>
                <a:prstClr val="black"/>
              </a:solidFill>
            </a:endParaRPr>
          </a:p>
        </p:txBody>
      </p:sp>
      <p:sp>
        <p:nvSpPr>
          <p:cNvPr id="9" name="Title 8"/>
          <p:cNvSpPr>
            <a:spLocks noGrp="1"/>
          </p:cNvSpPr>
          <p:nvPr>
            <p:ph type="title"/>
          </p:nvPr>
        </p:nvSpPr>
        <p:spPr/>
        <p:txBody>
          <a:bodyPr/>
          <a:lstStyle/>
          <a:p>
            <a:pPr lvl="0">
              <a:spcBef>
                <a:spcPts val="0"/>
              </a:spcBef>
            </a:pPr>
            <a:r>
              <a:rPr lang="en-US" sz="2800" b="1" dirty="0">
                <a:solidFill>
                  <a:srgbClr val="000090"/>
                </a:solidFill>
                <a:latin typeface="+mn-lt"/>
                <a:ea typeface="+mn-ea"/>
                <a:cs typeface="+mn-cs"/>
              </a:rPr>
              <a:t>MPC</a:t>
            </a:r>
            <a:r>
              <a:rPr lang="en-US" sz="2800" b="1" dirty="0">
                <a:solidFill>
                  <a:prstClr val="black">
                    <a:lumMod val="85000"/>
                    <a:lumOff val="15000"/>
                  </a:prstClr>
                </a:solidFill>
                <a:latin typeface="+mn-lt"/>
                <a:ea typeface="+mn-ea"/>
                <a:cs typeface="+mn-cs"/>
              </a:rPr>
              <a:t> </a:t>
            </a:r>
            <a:r>
              <a:rPr lang="en-US" sz="2800" dirty="0">
                <a:solidFill>
                  <a:prstClr val="black">
                    <a:lumMod val="50000"/>
                    <a:lumOff val="50000"/>
                  </a:prstClr>
                </a:solidFill>
                <a:latin typeface="+mn-lt"/>
                <a:ea typeface="+mn-ea"/>
                <a:cs typeface="+mn-cs"/>
              </a:rPr>
              <a:t>Certifications</a:t>
            </a:r>
            <a:endParaRPr lang="en-US"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287" y="4036468"/>
            <a:ext cx="2399489" cy="2339502"/>
          </a:xfrm>
          <a:prstGeom prst="rect">
            <a:avLst/>
          </a:prstGeom>
          <a:ln w="15875">
            <a:solidFill>
              <a:schemeClr val="bg1"/>
            </a:solidFill>
            <a:miter lim="800000"/>
            <a:headEnd/>
            <a:tailEnd/>
          </a:ln>
          <a:effectLst>
            <a:glow rad="38100">
              <a:schemeClr val="tx1">
                <a:lumMod val="95000"/>
                <a:lumOff val="5000"/>
                <a:alpha val="27000"/>
              </a:schemeClr>
            </a:glow>
            <a:outerShdw dist="35921" dir="2700000" algn="ctr" rotWithShape="0">
              <a:schemeClr val="bg2"/>
            </a:outerShdw>
          </a:effectLst>
        </p:spPr>
      </p:pic>
      <p:pic>
        <p:nvPicPr>
          <p:cNvPr id="2" name="Picture 1"/>
          <p:cNvPicPr>
            <a:picLocks/>
          </p:cNvPicPr>
          <p:nvPr/>
        </p:nvPicPr>
        <p:blipFill>
          <a:blip r:embed="rId5">
            <a:extLst>
              <a:ext uri="{28A0092B-C50C-407E-A947-70E740481C1C}">
                <a14:useLocalDpi xmlns:a14="http://schemas.microsoft.com/office/drawing/2010/main" val="0"/>
              </a:ext>
            </a:extLst>
          </a:blip>
          <a:stretch>
            <a:fillRect/>
          </a:stretch>
        </p:blipFill>
        <p:spPr>
          <a:xfrm>
            <a:off x="797552" y="1319232"/>
            <a:ext cx="3108960" cy="2301438"/>
          </a:xfrm>
          <a:prstGeom prst="rect">
            <a:avLst/>
          </a:prstGeom>
          <a:effectLst>
            <a:outerShdw blurRad="38100" sx="101000" sy="101000" algn="ct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399">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0" y="762000"/>
            <a:ext cx="2445488" cy="2286000"/>
          </a:xfrm>
          <a:prstGeom prst="rect">
            <a:avLst/>
          </a:prstGeom>
        </p:spPr>
      </p:pic>
      <p:sp>
        <p:nvSpPr>
          <p:cNvPr id="4" name="TextBox 3"/>
          <p:cNvSpPr txBox="1"/>
          <p:nvPr/>
        </p:nvSpPr>
        <p:spPr>
          <a:xfrm>
            <a:off x="1228724" y="2217355"/>
            <a:ext cx="7229475" cy="461665"/>
          </a:xfrm>
          <a:prstGeom prst="rect">
            <a:avLst/>
          </a:prstGeom>
          <a:noFill/>
        </p:spPr>
        <p:txBody>
          <a:bodyPr wrap="square" rtlCol="0" anchor="b" anchorCtr="0">
            <a:normAutofit/>
          </a:bodyPr>
          <a:lstStyle/>
          <a:p>
            <a:endParaRPr lang="en-US" sz="2400" dirty="0">
              <a:solidFill>
                <a:prstClr val="black">
                  <a:lumMod val="50000"/>
                  <a:lumOff val="50000"/>
                </a:prstClr>
              </a:solidFill>
            </a:endParaRPr>
          </a:p>
        </p:txBody>
      </p:sp>
      <p:sp>
        <p:nvSpPr>
          <p:cNvPr id="7" name="Title 6"/>
          <p:cNvSpPr>
            <a:spLocks noGrp="1"/>
          </p:cNvSpPr>
          <p:nvPr>
            <p:ph type="title"/>
          </p:nvPr>
        </p:nvSpPr>
        <p:spPr>
          <a:xfrm>
            <a:off x="1219200" y="2669865"/>
            <a:ext cx="7543800" cy="1200329"/>
          </a:xfrm>
        </p:spPr>
        <p:txBody>
          <a:bodyPr wrap="square" tIns="0" bIns="0" anchor="t" anchorCtr="0">
            <a:normAutofit/>
          </a:bodyPr>
          <a:lstStyle/>
          <a:p>
            <a:r>
              <a:rPr lang="en-US" sz="7800" b="1" dirty="0">
                <a:solidFill>
                  <a:prstClr val="black">
                    <a:lumMod val="85000"/>
                    <a:lumOff val="15000"/>
                  </a:prstClr>
                </a:solidFill>
                <a:latin typeface="+mn-lt"/>
              </a:rPr>
              <a:t>Rallies</a:t>
            </a:r>
            <a:endParaRPr lang="en-US" sz="7800" dirty="0">
              <a:latin typeface="+mn-lt"/>
            </a:endParaRPr>
          </a:p>
        </p:txBody>
      </p:sp>
    </p:spTree>
    <p:custDataLst>
      <p:tags r:id="rId1"/>
    </p:custDataLst>
    <p:extLst>
      <p:ext uri="{BB962C8B-B14F-4D97-AF65-F5344CB8AC3E}">
        <p14:creationId xmlns:p14="http://schemas.microsoft.com/office/powerpoint/2010/main" val="49464041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Rallies – Hosted by the Region</a:t>
            </a:r>
          </a:p>
        </p:txBody>
      </p:sp>
      <p:sp>
        <p:nvSpPr>
          <p:cNvPr id="2" name="Content Placeholder 1">
            <a:extLst>
              <a:ext uri="{FF2B5EF4-FFF2-40B4-BE49-F238E27FC236}">
                <a16:creationId xmlns:a16="http://schemas.microsoft.com/office/drawing/2014/main" id="{D05D3997-5F2E-354C-91A7-1D5C1FB6DFAE}"/>
              </a:ext>
            </a:extLst>
          </p:cNvPr>
          <p:cNvSpPr>
            <a:spLocks noGrp="1"/>
          </p:cNvSpPr>
          <p:nvPr>
            <p:ph idx="1"/>
          </p:nvPr>
        </p:nvSpPr>
        <p:spPr/>
        <p:txBody>
          <a:bodyPr>
            <a:normAutofit lnSpcReduction="10000"/>
          </a:bodyPr>
          <a:lstStyle/>
          <a:p>
            <a:r>
              <a:rPr lang="en-US" dirty="0"/>
              <a:t>A Rally is two parts</a:t>
            </a:r>
          </a:p>
          <a:p>
            <a:pPr lvl="1"/>
            <a:r>
              <a:rPr lang="en-US" dirty="0"/>
              <a:t>Horse management</a:t>
            </a:r>
          </a:p>
          <a:p>
            <a:pPr lvl="1"/>
            <a:r>
              <a:rPr lang="en-US" dirty="0"/>
              <a:t> Riding Discipline (dressage, </a:t>
            </a:r>
            <a:r>
              <a:rPr lang="en-US" dirty="0" err="1"/>
              <a:t>eventing</a:t>
            </a:r>
            <a:r>
              <a:rPr lang="en-US" dirty="0"/>
              <a:t>, show jumping, etc.). </a:t>
            </a:r>
          </a:p>
          <a:p>
            <a:r>
              <a:rPr lang="en-US" dirty="0"/>
              <a:t>Riders are judged not only in their discipline like a regular show, but they are also judged on their horse management knowledge/skills based on their Certification Level (D-1, D-2, D-3, C-1, C-2, </a:t>
            </a:r>
            <a:r>
              <a:rPr lang="en-US" dirty="0" err="1"/>
              <a:t>etc</a:t>
            </a:r>
            <a:r>
              <a:rPr lang="en-US" dirty="0"/>
              <a:t>) by horse management judges.</a:t>
            </a:r>
          </a:p>
        </p:txBody>
      </p:sp>
    </p:spTree>
    <p:extLst>
      <p:ext uri="{BB962C8B-B14F-4D97-AF65-F5344CB8AC3E}">
        <p14:creationId xmlns:p14="http://schemas.microsoft.com/office/powerpoint/2010/main" val="2744109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CD0ABD-2DD0-E446-AD2E-F3D0A41D5C9A}"/>
              </a:ext>
            </a:extLst>
          </p:cNvPr>
          <p:cNvSpPr>
            <a:spLocks noGrp="1"/>
          </p:cNvSpPr>
          <p:nvPr>
            <p:ph type="title"/>
          </p:nvPr>
        </p:nvSpPr>
        <p:spPr/>
        <p:txBody>
          <a:bodyPr/>
          <a:lstStyle/>
          <a:p>
            <a:r>
              <a:rPr lang="en-US" dirty="0"/>
              <a:t>Pony Club Structure</a:t>
            </a:r>
          </a:p>
        </p:txBody>
      </p:sp>
      <p:sp>
        <p:nvSpPr>
          <p:cNvPr id="8" name="Content Placeholder 7">
            <a:extLst>
              <a:ext uri="{FF2B5EF4-FFF2-40B4-BE49-F238E27FC236}">
                <a16:creationId xmlns:a16="http://schemas.microsoft.com/office/drawing/2014/main" id="{21248D20-76E6-5548-97B0-038ED94E9691}"/>
              </a:ext>
            </a:extLst>
          </p:cNvPr>
          <p:cNvSpPr>
            <a:spLocks noGrp="1"/>
          </p:cNvSpPr>
          <p:nvPr>
            <p:ph idx="1"/>
          </p:nvPr>
        </p:nvSpPr>
        <p:spPr/>
        <p:txBody>
          <a:bodyPr>
            <a:normAutofit lnSpcReduction="10000"/>
          </a:bodyPr>
          <a:lstStyle/>
          <a:p>
            <a:r>
              <a:rPr lang="en-US" dirty="0"/>
              <a:t>National Office</a:t>
            </a:r>
          </a:p>
          <a:p>
            <a:r>
              <a:rPr lang="en-US" dirty="0"/>
              <a:t>Region</a:t>
            </a:r>
          </a:p>
          <a:p>
            <a:pPr lvl="1"/>
            <a:r>
              <a:rPr lang="en-US" dirty="0"/>
              <a:t>Ours is South Region and covers Georgia and southern half of Alabama</a:t>
            </a:r>
          </a:p>
          <a:p>
            <a:pPr lvl="1"/>
            <a:r>
              <a:rPr lang="en-US" dirty="0"/>
              <a:t>Led by “Regional Supervisor” (RS)</a:t>
            </a:r>
          </a:p>
          <a:p>
            <a:r>
              <a:rPr lang="en-US" dirty="0"/>
              <a:t>Club</a:t>
            </a:r>
          </a:p>
          <a:p>
            <a:pPr lvl="1"/>
            <a:r>
              <a:rPr lang="en-US" dirty="0"/>
              <a:t>Ours is Milton Pony Club</a:t>
            </a:r>
          </a:p>
          <a:p>
            <a:pPr lvl="1"/>
            <a:r>
              <a:rPr lang="en-US" dirty="0"/>
              <a:t>Led by “District Commissioner” (DC) AND VOLUNTEERS!</a:t>
            </a:r>
          </a:p>
          <a:p>
            <a:pPr lvl="1"/>
            <a:endParaRPr lang="en-US" dirty="0"/>
          </a:p>
        </p:txBody>
      </p:sp>
    </p:spTree>
    <p:extLst>
      <p:ext uri="{BB962C8B-B14F-4D97-AF65-F5344CB8AC3E}">
        <p14:creationId xmlns:p14="http://schemas.microsoft.com/office/powerpoint/2010/main" val="2982168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20030" y="1219201"/>
            <a:ext cx="5142570" cy="5638800"/>
          </a:xfrm>
          <a:prstGeom prst="rect">
            <a:avLst/>
          </a:prstGeom>
          <a:noFill/>
        </p:spPr>
        <p:txBody>
          <a:bodyPr wrap="square" rtlCol="0">
            <a:normAutofit/>
          </a:bodyPr>
          <a:lstStyle/>
          <a:p>
            <a:pPr>
              <a:spcBef>
                <a:spcPts val="100"/>
              </a:spcBef>
            </a:pPr>
            <a:endParaRPr lang="en-US" sz="2000" dirty="0">
              <a:solidFill>
                <a:prstClr val="white"/>
              </a:solidFill>
              <a:hlinkClick r:id="rId4"/>
            </a:endParaRPr>
          </a:p>
          <a:p>
            <a:pPr>
              <a:spcBef>
                <a:spcPts val="100"/>
              </a:spcBef>
            </a:pPr>
            <a:r>
              <a:rPr lang="en-US" sz="2000" dirty="0">
                <a:solidFill>
                  <a:prstClr val="white"/>
                </a:solidFill>
                <a:hlinkClick r:id="rId4"/>
              </a:rPr>
              <a:t>https://milton.ponyclub.org</a:t>
            </a:r>
            <a:endParaRPr lang="en-US" sz="2000" dirty="0">
              <a:solidFill>
                <a:prstClr val="white"/>
              </a:solidFill>
            </a:endParaRPr>
          </a:p>
          <a:p>
            <a:pPr>
              <a:spcBef>
                <a:spcPts val="100"/>
              </a:spcBef>
            </a:pPr>
            <a:endParaRPr lang="en-US" sz="2000" dirty="0">
              <a:solidFill>
                <a:prstClr val="white"/>
              </a:solidFill>
            </a:endParaRPr>
          </a:p>
          <a:p>
            <a:pPr>
              <a:spcBef>
                <a:spcPts val="100"/>
              </a:spcBef>
            </a:pPr>
            <a:r>
              <a:rPr lang="en-US" sz="2000" dirty="0">
                <a:solidFill>
                  <a:prstClr val="white"/>
                </a:solidFill>
                <a:hlinkClick r:id="rId5"/>
              </a:rPr>
              <a:t>https://south.ponyclub.org</a:t>
            </a:r>
            <a:r>
              <a:rPr lang="en-US" sz="2000" dirty="0">
                <a:solidFill>
                  <a:prstClr val="white"/>
                </a:solidFill>
              </a:rPr>
              <a:t> </a:t>
            </a:r>
          </a:p>
          <a:p>
            <a:pPr>
              <a:spcBef>
                <a:spcPts val="100"/>
              </a:spcBef>
            </a:pPr>
            <a:endParaRPr lang="en-US" sz="2000" dirty="0">
              <a:solidFill>
                <a:prstClr val="white"/>
              </a:solidFill>
            </a:endParaRPr>
          </a:p>
          <a:p>
            <a:pPr>
              <a:spcBef>
                <a:spcPts val="100"/>
              </a:spcBef>
            </a:pPr>
            <a:r>
              <a:rPr lang="en-US" sz="2000" dirty="0">
                <a:solidFill>
                  <a:prstClr val="white"/>
                </a:solidFill>
                <a:hlinkClick r:id="rId6"/>
              </a:rPr>
              <a:t>https://ponyclub.org</a:t>
            </a:r>
            <a:endParaRPr lang="en-US" sz="2000" dirty="0">
              <a:solidFill>
                <a:prstClr val="white"/>
              </a:solidFill>
            </a:endParaRPr>
          </a:p>
          <a:p>
            <a:pPr>
              <a:spcBef>
                <a:spcPts val="100"/>
              </a:spcBef>
            </a:pPr>
            <a:endParaRPr lang="en-US" sz="2000" dirty="0">
              <a:solidFill>
                <a:prstClr val="white"/>
              </a:solidFill>
            </a:endParaRPr>
          </a:p>
          <a:p>
            <a:pPr>
              <a:spcBef>
                <a:spcPts val="100"/>
              </a:spcBef>
            </a:pPr>
            <a:r>
              <a:rPr lang="en-US" sz="2000" dirty="0">
                <a:solidFill>
                  <a:prstClr val="white"/>
                </a:solidFill>
                <a:hlinkClick r:id="rId7"/>
              </a:rPr>
              <a:t>https://www.facebook.com/MiltonPonyClubGA</a:t>
            </a:r>
            <a:endParaRPr lang="en-US" sz="2000" dirty="0">
              <a:solidFill>
                <a:prstClr val="white"/>
              </a:solidFill>
            </a:endParaRPr>
          </a:p>
          <a:p>
            <a:pPr>
              <a:spcBef>
                <a:spcPts val="100"/>
              </a:spcBef>
            </a:pPr>
            <a:endParaRPr lang="en-US" sz="2000" dirty="0">
              <a:solidFill>
                <a:prstClr val="white"/>
              </a:solidFill>
            </a:endParaRPr>
          </a:p>
          <a:p>
            <a:pPr>
              <a:spcBef>
                <a:spcPts val="100"/>
              </a:spcBef>
            </a:pPr>
            <a:r>
              <a:rPr lang="en-US" sz="2000" dirty="0">
                <a:solidFill>
                  <a:prstClr val="white"/>
                </a:solidFill>
                <a:hlinkClick r:id="rId8"/>
              </a:rPr>
              <a:t>https://www.facebook.com/groups/miltonpc/</a:t>
            </a:r>
            <a:r>
              <a:rPr lang="en-US" sz="2000" dirty="0">
                <a:solidFill>
                  <a:prstClr val="white"/>
                </a:solidFill>
              </a:rPr>
              <a:t> </a:t>
            </a:r>
          </a:p>
          <a:p>
            <a:pPr>
              <a:spcBef>
                <a:spcPts val="100"/>
              </a:spcBef>
            </a:pPr>
            <a:endParaRPr lang="en-US" sz="2000" dirty="0">
              <a:solidFill>
                <a:prstClr val="white"/>
              </a:solidFill>
            </a:endParaRPr>
          </a:p>
          <a:p>
            <a:pPr>
              <a:spcBef>
                <a:spcPts val="100"/>
              </a:spcBef>
            </a:pPr>
            <a:endParaRPr lang="en-US" sz="2000" dirty="0">
              <a:solidFill>
                <a:prstClr val="white"/>
              </a:solidFill>
            </a:endParaRPr>
          </a:p>
        </p:txBody>
      </p:sp>
      <p:sp>
        <p:nvSpPr>
          <p:cNvPr id="5" name="TextBox 4"/>
          <p:cNvSpPr txBox="1"/>
          <p:nvPr/>
        </p:nvSpPr>
        <p:spPr>
          <a:xfrm>
            <a:off x="254599" y="356541"/>
            <a:ext cx="4648200" cy="685800"/>
          </a:xfrm>
          <a:prstGeom prst="rect">
            <a:avLst/>
          </a:prstGeom>
          <a:noFill/>
        </p:spPr>
        <p:txBody>
          <a:bodyPr wrap="square" rtlCol="0" anchor="b">
            <a:normAutofit fontScale="92500" lnSpcReduction="10000"/>
          </a:bodyPr>
          <a:lstStyle/>
          <a:p>
            <a:r>
              <a:rPr lang="en-US" sz="4400" b="1" dirty="0">
                <a:solidFill>
                  <a:srgbClr val="7BCF27"/>
                </a:solidFill>
              </a:rPr>
              <a:t>Resources</a:t>
            </a:r>
          </a:p>
        </p:txBody>
      </p:sp>
      <p:sp>
        <p:nvSpPr>
          <p:cNvPr id="3" name="TextBox 2">
            <a:extLst>
              <a:ext uri="{FF2B5EF4-FFF2-40B4-BE49-F238E27FC236}">
                <a16:creationId xmlns:a16="http://schemas.microsoft.com/office/drawing/2014/main" id="{99926C05-3C9B-CB48-816B-762E82EFBB6F}"/>
              </a:ext>
            </a:extLst>
          </p:cNvPr>
          <p:cNvSpPr txBox="1"/>
          <p:nvPr/>
        </p:nvSpPr>
        <p:spPr>
          <a:xfrm>
            <a:off x="6019800" y="356541"/>
            <a:ext cx="2819400" cy="1754326"/>
          </a:xfrm>
          <a:prstGeom prst="rect">
            <a:avLst/>
          </a:prstGeom>
          <a:noFill/>
        </p:spPr>
        <p:txBody>
          <a:bodyPr wrap="square" rtlCol="0">
            <a:spAutoFit/>
          </a:bodyPr>
          <a:lstStyle/>
          <a:p>
            <a:r>
              <a:rPr lang="en-US" b="1" dirty="0"/>
              <a:t>Adrienne Sipe – DC</a:t>
            </a:r>
          </a:p>
          <a:p>
            <a:r>
              <a:rPr lang="en-US" dirty="0"/>
              <a:t>678-777-7123</a:t>
            </a:r>
          </a:p>
          <a:p>
            <a:r>
              <a:rPr lang="en-US" dirty="0" err="1"/>
              <a:t>Sipe.ponyclub@gmail.com</a:t>
            </a:r>
            <a:endParaRPr lang="en-US" dirty="0"/>
          </a:p>
          <a:p>
            <a:endParaRPr lang="en-US" dirty="0"/>
          </a:p>
          <a:p>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81000"/>
            <a:ext cx="7924800" cy="707886"/>
          </a:xfrm>
          <a:prstGeom prst="rect">
            <a:avLst/>
          </a:prstGeom>
          <a:noFill/>
        </p:spPr>
        <p:txBody>
          <a:bodyPr wrap="square" rtlCol="0">
            <a:normAutofit/>
          </a:bodyPr>
          <a:lstStyle/>
          <a:p>
            <a:r>
              <a:rPr lang="en-US" sz="4000" b="1" dirty="0">
                <a:solidFill>
                  <a:srgbClr val="000090"/>
                </a:solidFill>
                <a:latin typeface="+mj-lt"/>
              </a:rPr>
              <a:t>MPC</a:t>
            </a:r>
            <a:r>
              <a:rPr lang="en-US" sz="4000" b="1" dirty="0">
                <a:solidFill>
                  <a:schemeClr val="tx1">
                    <a:lumMod val="85000"/>
                    <a:lumOff val="15000"/>
                  </a:schemeClr>
                </a:solidFill>
                <a:latin typeface="+mj-lt"/>
              </a:rPr>
              <a:t> </a:t>
            </a:r>
            <a:r>
              <a:rPr lang="en-US" sz="4000" dirty="0">
                <a:solidFill>
                  <a:schemeClr val="tx1">
                    <a:lumMod val="50000"/>
                    <a:lumOff val="50000"/>
                  </a:schemeClr>
                </a:solidFill>
                <a:latin typeface="+mj-lt"/>
              </a:rPr>
              <a:t>Activities</a:t>
            </a:r>
            <a:endParaRPr lang="en-US" sz="4000" dirty="0">
              <a:solidFill>
                <a:schemeClr val="tx1">
                  <a:lumMod val="50000"/>
                  <a:lumOff val="50000"/>
                </a:schemeClr>
              </a:solidFill>
              <a:latin typeface="+mj-lt"/>
              <a:cs typeface="Arial" pitchFamily="34" charset="0"/>
            </a:endParaRPr>
          </a:p>
        </p:txBody>
      </p:sp>
      <p:cxnSp>
        <p:nvCxnSpPr>
          <p:cNvPr id="10" name="Straight Connector 9"/>
          <p:cNvCxnSpPr/>
          <p:nvPr/>
        </p:nvCxnSpPr>
        <p:spPr>
          <a:xfrm>
            <a:off x="1905000" y="2936809"/>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50711" y="5127978"/>
            <a:ext cx="7973935" cy="400110"/>
          </a:xfrm>
          <a:prstGeom prst="rect">
            <a:avLst/>
          </a:prstGeom>
          <a:noFill/>
        </p:spPr>
        <p:txBody>
          <a:bodyPr wrap="none" rtlCol="0">
            <a:normAutofit/>
          </a:bodyPr>
          <a:lstStyle/>
          <a:p>
            <a:pPr algn="r"/>
            <a:r>
              <a:rPr lang="en-US" sz="2000" b="1" dirty="0">
                <a:solidFill>
                  <a:schemeClr val="tx1">
                    <a:lumMod val="75000"/>
                    <a:lumOff val="25000"/>
                  </a:schemeClr>
                </a:solidFill>
              </a:rPr>
              <a:t>Setting Goals – Celebrating Achievements</a:t>
            </a:r>
          </a:p>
        </p:txBody>
      </p: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rPr>
              <a:t>           </a:t>
            </a:r>
          </a:p>
        </p:txBody>
      </p:sp>
      <p:grpSp>
        <p:nvGrpSpPr>
          <p:cNvPr id="26" name="Group 25"/>
          <p:cNvGrpSpPr/>
          <p:nvPr/>
        </p:nvGrpSpPr>
        <p:grpSpPr>
          <a:xfrm>
            <a:off x="762000" y="1557456"/>
            <a:ext cx="2057400" cy="2708434"/>
            <a:chOff x="762000" y="1557456"/>
            <a:chExt cx="2057400" cy="2708434"/>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TextBox 13"/>
            <p:cNvSpPr txBox="1"/>
            <p:nvPr/>
          </p:nvSpPr>
          <p:spPr>
            <a:xfrm>
              <a:off x="1121392" y="1557456"/>
              <a:ext cx="1219200" cy="2708434"/>
            </a:xfrm>
            <a:prstGeom prst="rect">
              <a:avLst/>
            </a:prstGeom>
            <a:noFill/>
          </p:spPr>
          <p:txBody>
            <a:bodyPr wrap="square" rtlCol="0">
              <a:spAutoFit/>
            </a:bodyPr>
            <a:lstStyle/>
            <a:p>
              <a:r>
                <a:rPr lang="en-US" sz="17000" b="1" dirty="0">
                  <a:solidFill>
                    <a:srgbClr val="F26200">
                      <a:alpha val="40000"/>
                    </a:srgbClr>
                  </a:solidFill>
                  <a:latin typeface="+mj-lt"/>
                  <a:cs typeface="Arial" pitchFamily="34" charset="0"/>
                </a:rPr>
                <a:t>1</a:t>
              </a:r>
            </a:p>
          </p:txBody>
        </p:sp>
        <p:sp>
          <p:nvSpPr>
            <p:cNvPr id="13" name="TextBox 12"/>
            <p:cNvSpPr txBox="1"/>
            <p:nvPr/>
          </p:nvSpPr>
          <p:spPr>
            <a:xfrm>
              <a:off x="823416" y="2666898"/>
              <a:ext cx="1931160" cy="683264"/>
            </a:xfrm>
            <a:prstGeom prst="rect">
              <a:avLst/>
            </a:prstGeom>
            <a:noFill/>
          </p:spPr>
          <p:txBody>
            <a:bodyPr wrap="square" rtlCol="0">
              <a:normAutofit lnSpcReduction="10000"/>
            </a:bodyPr>
            <a:lstStyle/>
            <a:p>
              <a:pPr algn="ctr">
                <a:lnSpc>
                  <a:spcPct val="80000"/>
                </a:lnSpc>
              </a:pPr>
              <a:r>
                <a:rPr lang="en-US" sz="2400" b="1" spc="60" dirty="0">
                  <a:solidFill>
                    <a:schemeClr val="bg1"/>
                  </a:solidFill>
                  <a:effectLst>
                    <a:outerShdw blurRad="50800" dist="25400" dir="5400000" algn="t" rotWithShape="0">
                      <a:prstClr val="black">
                        <a:alpha val="15000"/>
                      </a:prstClr>
                    </a:outerShdw>
                  </a:effectLst>
                </a:rPr>
                <a:t>Unmounted Meetings</a:t>
              </a:r>
              <a:endParaRPr lang="en-US" sz="2400" b="1" dirty="0">
                <a:solidFill>
                  <a:schemeClr val="bg1"/>
                </a:solidFill>
                <a:effectLst>
                  <a:outerShdw blurRad="50800" dist="25400" dir="5400000" algn="t" rotWithShape="0">
                    <a:prstClr val="black">
                      <a:alpha val="15000"/>
                    </a:prstClr>
                  </a:outerShdw>
                </a:effectLst>
              </a:endParaRPr>
            </a:p>
          </p:txBody>
        </p:sp>
      </p:grpSp>
      <p:grpSp>
        <p:nvGrpSpPr>
          <p:cNvPr id="23" name="Group 22"/>
          <p:cNvGrpSpPr/>
          <p:nvPr/>
        </p:nvGrpSpPr>
        <p:grpSpPr>
          <a:xfrm>
            <a:off x="3543300" y="1591943"/>
            <a:ext cx="2057400" cy="2708434"/>
            <a:chOff x="3543300" y="1591943"/>
            <a:chExt cx="2057400"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 name="TextBox 14"/>
            <p:cNvSpPr txBox="1"/>
            <p:nvPr/>
          </p:nvSpPr>
          <p:spPr>
            <a:xfrm>
              <a:off x="3933968" y="1591943"/>
              <a:ext cx="1219200" cy="2708434"/>
            </a:xfrm>
            <a:prstGeom prst="rect">
              <a:avLst/>
            </a:prstGeom>
            <a:noFill/>
          </p:spPr>
          <p:txBody>
            <a:bodyPr wrap="square" rtlCol="0">
              <a:spAutoFit/>
            </a:bodyPr>
            <a:lstStyle/>
            <a:p>
              <a:r>
                <a:rPr lang="en-US" sz="17000" b="1" dirty="0">
                  <a:solidFill>
                    <a:srgbClr val="2A7A9E">
                      <a:alpha val="40000"/>
                    </a:srgbClr>
                  </a:solidFill>
                  <a:latin typeface="+mj-lt"/>
                  <a:cs typeface="Arial" pitchFamily="34" charset="0"/>
                </a:rPr>
                <a:t>2</a:t>
              </a:r>
            </a:p>
          </p:txBody>
        </p:sp>
        <p:sp>
          <p:nvSpPr>
            <p:cNvPr id="16" name="TextBox 15"/>
            <p:cNvSpPr txBox="1"/>
            <p:nvPr/>
          </p:nvSpPr>
          <p:spPr>
            <a:xfrm>
              <a:off x="3601872" y="2701385"/>
              <a:ext cx="1931160" cy="665695"/>
            </a:xfrm>
            <a:prstGeom prst="rect">
              <a:avLst/>
            </a:prstGeom>
            <a:noFill/>
          </p:spPr>
          <p:txBody>
            <a:bodyPr wrap="square" rtlCol="0">
              <a:normAutofit/>
            </a:bodyPr>
            <a:lstStyle/>
            <a:p>
              <a:pPr algn="ctr">
                <a:lnSpc>
                  <a:spcPct val="80000"/>
                </a:lnSpc>
              </a:pPr>
              <a:r>
                <a:rPr lang="en-US" sz="2300" b="1" spc="60" dirty="0">
                  <a:solidFill>
                    <a:schemeClr val="bg1"/>
                  </a:solidFill>
                  <a:effectLst>
                    <a:outerShdw blurRad="50800" dist="25400" dir="5400000" algn="t" rotWithShape="0">
                      <a:prstClr val="black">
                        <a:alpha val="15000"/>
                      </a:prstClr>
                    </a:outerShdw>
                  </a:effectLst>
                </a:rPr>
                <a:t>Mounted Meetings</a:t>
              </a:r>
              <a:endParaRPr lang="en-US" sz="2300" b="1" dirty="0">
                <a:solidFill>
                  <a:schemeClr val="bg1"/>
                </a:solidFill>
                <a:effectLst>
                  <a:outerShdw blurRad="50800" dist="25400" dir="5400000" algn="t" rotWithShape="0">
                    <a:prstClr val="black">
                      <a:alpha val="15000"/>
                    </a:prstClr>
                  </a:outerShdw>
                </a:effectLst>
              </a:endParaRPr>
            </a:p>
          </p:txBody>
        </p:sp>
      </p:grpSp>
      <p:grpSp>
        <p:nvGrpSpPr>
          <p:cNvPr id="24" name="Group 23"/>
          <p:cNvGrpSpPr/>
          <p:nvPr/>
        </p:nvGrpSpPr>
        <p:grpSpPr>
          <a:xfrm>
            <a:off x="6324600" y="1587511"/>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en-US" sz="17000" b="1" dirty="0">
                  <a:solidFill>
                    <a:srgbClr val="65B131">
                      <a:alpha val="64000"/>
                    </a:srgbClr>
                  </a:solidFill>
                  <a:latin typeface="+mj-lt"/>
                  <a:cs typeface="Arial" pitchFamily="34" charset="0"/>
                </a:rPr>
                <a:t>3</a:t>
              </a:r>
            </a:p>
          </p:txBody>
        </p:sp>
        <p:sp>
          <p:nvSpPr>
            <p:cNvPr id="18" name="TextBox 17"/>
            <p:cNvSpPr txBox="1"/>
            <p:nvPr/>
          </p:nvSpPr>
          <p:spPr>
            <a:xfrm>
              <a:off x="6411810" y="2674651"/>
              <a:ext cx="1931160" cy="665695"/>
            </a:xfrm>
            <a:prstGeom prst="rect">
              <a:avLst/>
            </a:prstGeom>
            <a:noFill/>
          </p:spPr>
          <p:txBody>
            <a:bodyPr wrap="square" rtlCol="0">
              <a:normAutofit/>
            </a:bodyPr>
            <a:lstStyle/>
            <a:p>
              <a:pPr algn="ctr">
                <a:lnSpc>
                  <a:spcPct val="80000"/>
                </a:lnSpc>
              </a:pPr>
              <a:r>
                <a:rPr lang="en-US" sz="2300" b="1" spc="60" dirty="0">
                  <a:solidFill>
                    <a:schemeClr val="bg1"/>
                  </a:solidFill>
                  <a:effectLst>
                    <a:outerShdw blurRad="50800" dist="25400" dir="5400000" algn="t" rotWithShape="0">
                      <a:prstClr val="black">
                        <a:alpha val="15000"/>
                      </a:prstClr>
                    </a:outerShdw>
                  </a:effectLst>
                </a:rPr>
                <a:t>Rallies &amp; Certifications</a:t>
              </a:r>
              <a:endParaRPr lang="en-US" sz="2300" b="1" dirty="0">
                <a:solidFill>
                  <a:schemeClr val="bg1"/>
                </a:solidFill>
                <a:effectLst>
                  <a:outerShdw blurRad="50800" dist="25400" dir="5400000" algn="t" rotWithShape="0">
                    <a:prstClr val="black">
                      <a:alpha val="15000"/>
                    </a:prstClr>
                  </a:outerShdw>
                </a:effectLst>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a:solidFill>
                  <a:srgbClr val="000090"/>
                </a:solidFill>
                <a:ea typeface="+mn-ea"/>
                <a:cs typeface="+mn-cs"/>
              </a:rPr>
              <a:t>MPC</a:t>
            </a:r>
            <a:r>
              <a:rPr lang="en-US" sz="4000" cap="none" dirty="0">
                <a:solidFill>
                  <a:prstClr val="black">
                    <a:lumMod val="85000"/>
                    <a:lumOff val="15000"/>
                  </a:prstClr>
                </a:solidFill>
                <a:ea typeface="+mn-ea"/>
                <a:cs typeface="+mn-cs"/>
              </a:rPr>
              <a:t> </a:t>
            </a:r>
            <a:r>
              <a:rPr lang="en-US" sz="4000" b="0" cap="none" dirty="0">
                <a:solidFill>
                  <a:prstClr val="black">
                    <a:lumMod val="50000"/>
                    <a:lumOff val="50000"/>
                  </a:prstClr>
                </a:solidFill>
                <a:ea typeface="+mn-ea"/>
                <a:cs typeface="+mn-cs"/>
              </a:rPr>
              <a:t>Unmounted      	  	   	   Meetings</a:t>
            </a:r>
            <a:endParaRPr lang="en-US" sz="2800" dirty="0"/>
          </a:p>
        </p:txBody>
      </p:sp>
      <p:sp>
        <p:nvSpPr>
          <p:cNvPr id="5" name="Text Placeholder 4"/>
          <p:cNvSpPr>
            <a:spLocks noGrp="1"/>
          </p:cNvSpPr>
          <p:nvPr>
            <p:ph type="body" idx="1"/>
          </p:nvPr>
        </p:nvSpPr>
        <p:spPr/>
        <p:txBody>
          <a:bodyPr/>
          <a:lstStyle/>
          <a:p>
            <a:pPr lvl="0">
              <a:spcBef>
                <a:spcPts val="0"/>
              </a:spcBef>
            </a:pPr>
            <a:r>
              <a:rPr lang="en-US" sz="1700" b="1" dirty="0">
                <a:solidFill>
                  <a:prstClr val="black">
                    <a:lumMod val="75000"/>
                    <a:lumOff val="25000"/>
                  </a:prstClr>
                </a:solidFill>
              </a:rPr>
              <a:t>Horse Knowledge</a:t>
            </a:r>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a:solidFill>
                  <a:srgbClr val="F26200">
                    <a:alpha val="40000"/>
                  </a:srgbClr>
                </a:solidFill>
                <a:cs typeface="Arial" pitchFamily="34" charset="0"/>
              </a:rPr>
              <a:t>1</a:t>
            </a: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Goals of Unmounted Education</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CA3099B8-E6DB-7645-9B5A-8AC8D5BEADD0}"/>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102968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942552348"/>
              </p:ext>
            </p:extLst>
          </p:nvPr>
        </p:nvGraphicFramePr>
        <p:xfrm>
          <a:off x="1387214" y="1177023"/>
          <a:ext cx="22200555" cy="17568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Turnout_grande.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313" y="979759"/>
            <a:ext cx="1410047" cy="1410047"/>
          </a:xfrm>
          <a:prstGeom prst="rect">
            <a:avLst/>
          </a:prstGeom>
        </p:spPr>
      </p:pic>
      <p:pic>
        <p:nvPicPr>
          <p:cNvPr id="8" name="Picture 7" descr="Tack_grande.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3195" y="961028"/>
            <a:ext cx="1410047" cy="1410047"/>
          </a:xfrm>
          <a:prstGeom prst="rect">
            <a:avLst/>
          </a:prstGeom>
        </p:spPr>
      </p:pic>
      <p:pic>
        <p:nvPicPr>
          <p:cNvPr id="9" name="Picture 8" descr="Horse-Parts_grande.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0808" y="977218"/>
            <a:ext cx="1410047" cy="1410047"/>
          </a:xfrm>
          <a:prstGeom prst="rect">
            <a:avLst/>
          </a:prstGeom>
        </p:spPr>
      </p:pic>
      <p:pic>
        <p:nvPicPr>
          <p:cNvPr id="11" name="Picture 10" descr="Breeds_grande.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63640" y="974971"/>
            <a:ext cx="1410047" cy="1410047"/>
          </a:xfrm>
          <a:prstGeom prst="rect">
            <a:avLst/>
          </a:prstGeom>
        </p:spPr>
      </p:pic>
      <p:pic>
        <p:nvPicPr>
          <p:cNvPr id="12" name="Picture 11" descr="Conformation_grande.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7001" y="961028"/>
            <a:ext cx="1410047" cy="1410047"/>
          </a:xfrm>
          <a:prstGeom prst="rect">
            <a:avLst/>
          </a:prstGeom>
        </p:spPr>
      </p:pic>
      <p:pic>
        <p:nvPicPr>
          <p:cNvPr id="13" name="Picture 12" descr="Stable-Management_grande.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042" y="2689478"/>
            <a:ext cx="1410047" cy="1410047"/>
          </a:xfrm>
          <a:prstGeom prst="rect">
            <a:avLst/>
          </a:prstGeom>
        </p:spPr>
      </p:pic>
      <p:pic>
        <p:nvPicPr>
          <p:cNvPr id="14" name="Picture 13" descr="Grooming_grande.gi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95080" y="4417925"/>
            <a:ext cx="1410047" cy="1410047"/>
          </a:xfrm>
          <a:prstGeom prst="rect">
            <a:avLst/>
          </a:prstGeom>
        </p:spPr>
      </p:pic>
      <p:pic>
        <p:nvPicPr>
          <p:cNvPr id="15" name="Picture 14" descr="Feeding_grande.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03457" y="2689477"/>
            <a:ext cx="1410047" cy="1410047"/>
          </a:xfrm>
          <a:prstGeom prst="rect">
            <a:avLst/>
          </a:prstGeom>
        </p:spPr>
      </p:pic>
      <p:pic>
        <p:nvPicPr>
          <p:cNvPr id="16" name="Picture 15" descr="Conditioning_grande.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9269" y="2689478"/>
            <a:ext cx="1410047" cy="1410047"/>
          </a:xfrm>
          <a:prstGeom prst="rect">
            <a:avLst/>
          </a:prstGeom>
        </p:spPr>
      </p:pic>
      <p:pic>
        <p:nvPicPr>
          <p:cNvPr id="17" name="Picture 16" descr="Trailering_grande.gi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39188" y="2674584"/>
            <a:ext cx="1410047" cy="1410047"/>
          </a:xfrm>
          <a:prstGeom prst="rect">
            <a:avLst/>
          </a:prstGeom>
        </p:spPr>
      </p:pic>
      <p:pic>
        <p:nvPicPr>
          <p:cNvPr id="18" name="Picture 17" descr="Land-Conservation_grande.gi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49603" y="2722990"/>
            <a:ext cx="1410047" cy="1410047"/>
          </a:xfrm>
          <a:prstGeom prst="rect">
            <a:avLst/>
          </a:prstGeom>
        </p:spPr>
      </p:pic>
      <p:pic>
        <p:nvPicPr>
          <p:cNvPr id="19" name="Picture 18" descr="Leading_grande.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90892" y="4397154"/>
            <a:ext cx="1410047" cy="1410047"/>
          </a:xfrm>
          <a:prstGeom prst="rect">
            <a:avLst/>
          </a:prstGeom>
        </p:spPr>
      </p:pic>
      <p:pic>
        <p:nvPicPr>
          <p:cNvPr id="20" name="Picture 19" descr="Shoeing_grande.jp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03456" y="4417926"/>
            <a:ext cx="1410047" cy="1410047"/>
          </a:xfrm>
          <a:prstGeom prst="rect">
            <a:avLst/>
          </a:prstGeom>
        </p:spPr>
      </p:pic>
      <p:pic>
        <p:nvPicPr>
          <p:cNvPr id="21" name="Picture 20" descr="Bandaging_grande.jp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0313" y="4399197"/>
            <a:ext cx="1410047" cy="1410047"/>
          </a:xfrm>
          <a:prstGeom prst="rect">
            <a:avLst/>
          </a:prstGeom>
        </p:spPr>
      </p:pic>
      <p:pic>
        <p:nvPicPr>
          <p:cNvPr id="22" name="Picture 21" descr="Health-Care_grande.gif"/>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9268" y="4399197"/>
            <a:ext cx="1410047" cy="1410047"/>
          </a:xfrm>
          <a:prstGeom prst="rect">
            <a:avLst/>
          </a:prstGeom>
        </p:spPr>
      </p:pic>
      <p:sp>
        <p:nvSpPr>
          <p:cNvPr id="2" name="TextBox 1">
            <a:extLst>
              <a:ext uri="{FF2B5EF4-FFF2-40B4-BE49-F238E27FC236}">
                <a16:creationId xmlns:a16="http://schemas.microsoft.com/office/drawing/2014/main" id="{2C1E7ACC-9CE1-CE48-86BF-4E18FEBA346E}"/>
              </a:ext>
            </a:extLst>
          </p:cNvPr>
          <p:cNvSpPr txBox="1"/>
          <p:nvPr/>
        </p:nvSpPr>
        <p:spPr>
          <a:xfrm>
            <a:off x="2682927" y="273293"/>
            <a:ext cx="3526335" cy="369332"/>
          </a:xfrm>
          <a:prstGeom prst="rect">
            <a:avLst/>
          </a:prstGeom>
          <a:noFill/>
        </p:spPr>
        <p:txBody>
          <a:bodyPr wrap="square" rtlCol="0">
            <a:spAutoFit/>
          </a:bodyPr>
          <a:lstStyle/>
          <a:p>
            <a:r>
              <a:rPr lang="en-US" dirty="0"/>
              <a:t>Horse Management Badge Program</a:t>
            </a:r>
          </a:p>
        </p:txBody>
      </p:sp>
    </p:spTree>
    <p:extLst>
      <p:ext uri="{BB962C8B-B14F-4D97-AF65-F5344CB8AC3E}">
        <p14:creationId xmlns:p14="http://schemas.microsoft.com/office/powerpoint/2010/main" val="151250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7620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8" name="Oval 7"/>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17" name="TextBox 16"/>
          <p:cNvSpPr txBox="1"/>
          <p:nvPr/>
        </p:nvSpPr>
        <p:spPr>
          <a:xfrm>
            <a:off x="1159728" y="1531434"/>
            <a:ext cx="1219200" cy="2708434"/>
          </a:xfrm>
          <a:prstGeom prst="rect">
            <a:avLst/>
          </a:prstGeom>
          <a:noFill/>
        </p:spPr>
        <p:txBody>
          <a:bodyPr wrap="square" rtlCol="0">
            <a:spAutoFit/>
          </a:bodyPr>
          <a:lstStyle/>
          <a:p>
            <a:r>
              <a:rPr lang="en-US" sz="17000" b="1" dirty="0">
                <a:solidFill>
                  <a:srgbClr val="2A7A9E">
                    <a:alpha val="40000"/>
                  </a:srgbClr>
                </a:solidFill>
                <a:cs typeface="Arial" pitchFamily="34" charset="0"/>
              </a:rPr>
              <a:t>2</a:t>
            </a:r>
          </a:p>
        </p:txBody>
      </p:sp>
      <p:sp>
        <p:nvSpPr>
          <p:cNvPr id="9" name="Title 8"/>
          <p:cNvSpPr>
            <a:spLocks noGrp="1"/>
          </p:cNvSpPr>
          <p:nvPr>
            <p:ph type="title"/>
          </p:nvPr>
        </p:nvSpPr>
        <p:spPr/>
        <p:txBody>
          <a:bodyPr>
            <a:noAutofit/>
          </a:bodyPr>
          <a:lstStyle/>
          <a:p>
            <a:pPr lvl="0">
              <a:spcBef>
                <a:spcPts val="0"/>
              </a:spcBef>
            </a:pPr>
            <a:r>
              <a:rPr lang="en-US" sz="4000" cap="none" dirty="0">
                <a:solidFill>
                  <a:srgbClr val="000090"/>
                </a:solidFill>
                <a:ea typeface="+mn-ea"/>
                <a:cs typeface="+mn-cs"/>
              </a:rPr>
              <a:t>MPC</a:t>
            </a:r>
            <a:r>
              <a:rPr lang="en-US" sz="4000" cap="none" dirty="0">
                <a:solidFill>
                  <a:prstClr val="black">
                    <a:lumMod val="85000"/>
                    <a:lumOff val="15000"/>
                  </a:prstClr>
                </a:solidFill>
                <a:ea typeface="+mn-ea"/>
                <a:cs typeface="+mn-cs"/>
              </a:rPr>
              <a:t> </a:t>
            </a:r>
            <a:r>
              <a:rPr lang="en-US" sz="4000" b="0" cap="none" dirty="0">
                <a:solidFill>
                  <a:prstClr val="black">
                    <a:lumMod val="50000"/>
                    <a:lumOff val="50000"/>
                  </a:prstClr>
                </a:solidFill>
                <a:ea typeface="+mn-ea"/>
                <a:cs typeface="+mn-cs"/>
              </a:rPr>
              <a:t>Mounted Meetings</a:t>
            </a:r>
          </a:p>
        </p:txBody>
      </p:sp>
      <p:sp>
        <p:nvSpPr>
          <p:cNvPr id="10" name="Text Placeholder 9"/>
          <p:cNvSpPr>
            <a:spLocks noGrp="1"/>
          </p:cNvSpPr>
          <p:nvPr>
            <p:ph type="body" idx="1"/>
          </p:nvPr>
        </p:nvSpPr>
        <p:spPr/>
        <p:txBody>
          <a:bodyPr/>
          <a:lstStyle/>
          <a:p>
            <a:pPr lvl="0">
              <a:spcBef>
                <a:spcPts val="0"/>
              </a:spcBef>
            </a:pPr>
            <a:r>
              <a:rPr lang="en-US" sz="1700" b="1" dirty="0">
                <a:solidFill>
                  <a:prstClr val="black">
                    <a:lumMod val="75000"/>
                    <a:lumOff val="25000"/>
                  </a:prstClr>
                </a:solidFill>
              </a:rPr>
              <a:t>Riding Instruction</a:t>
            </a:r>
          </a:p>
        </p:txBody>
      </p:sp>
    </p:spTree>
  </p:cSld>
  <p:clrMapOvr>
    <a:masterClrMapping/>
  </p:clrMapOvr>
  <mc:AlternateContent xmlns:mc="http://schemas.openxmlformats.org/markup-compatibility/2006" xmlns:p14="http://schemas.microsoft.com/office/powerpoint/2010/main">
    <mc:Choice Requires="p14">
      <p:transition spd="slow" p14:dur="17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Goals of Mounted Education</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7406717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70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 up of a logo&#10;&#10;Description automatically generated">
            <a:extLst>
              <a:ext uri="{FF2B5EF4-FFF2-40B4-BE49-F238E27FC236}">
                <a16:creationId xmlns:a16="http://schemas.microsoft.com/office/drawing/2014/main" id="{53DD6535-36D3-CA4C-853D-D040E590A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3975" y="3215056"/>
            <a:ext cx="1294977" cy="1223034"/>
          </a:xfrm>
          <a:prstGeom prst="rect">
            <a:avLst/>
          </a:prstGeom>
        </p:spPr>
      </p:pic>
      <p:pic>
        <p:nvPicPr>
          <p:cNvPr id="40" name="Picture 39" descr="A picture containing mirror&#10;&#10;Description automatically generated">
            <a:extLst>
              <a:ext uri="{FF2B5EF4-FFF2-40B4-BE49-F238E27FC236}">
                <a16:creationId xmlns:a16="http://schemas.microsoft.com/office/drawing/2014/main" id="{2FCD5727-7F5F-E04D-AE2D-0A85CAA94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089" y="1629641"/>
            <a:ext cx="1294977" cy="1208645"/>
          </a:xfrm>
          <a:prstGeom prst="rect">
            <a:avLst/>
          </a:prstGeom>
        </p:spPr>
      </p:pic>
      <p:pic>
        <p:nvPicPr>
          <p:cNvPr id="42" name="Picture 41" descr="A picture containing drawing&#10;&#10;Description automatically generated">
            <a:extLst>
              <a:ext uri="{FF2B5EF4-FFF2-40B4-BE49-F238E27FC236}">
                <a16:creationId xmlns:a16="http://schemas.microsoft.com/office/drawing/2014/main" id="{5118C84D-2C9B-9947-BF39-7F582E38B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7023" y="1529715"/>
            <a:ext cx="1294977" cy="1294977"/>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329CBE5D-DF40-2845-BC29-F0BCA18A0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1252" y="1604057"/>
            <a:ext cx="1294977" cy="1294977"/>
          </a:xfrm>
          <a:prstGeom prst="rect">
            <a:avLst/>
          </a:prstGeom>
        </p:spPr>
      </p:pic>
      <p:pic>
        <p:nvPicPr>
          <p:cNvPr id="46" name="Picture 45" descr="A close up of a logo&#10;&#10;Description automatically generated">
            <a:extLst>
              <a:ext uri="{FF2B5EF4-FFF2-40B4-BE49-F238E27FC236}">
                <a16:creationId xmlns:a16="http://schemas.microsoft.com/office/drawing/2014/main" id="{979E5413-5D9E-B449-8205-954CC08DE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655" y="1618446"/>
            <a:ext cx="1294977" cy="1266200"/>
          </a:xfrm>
          <a:prstGeom prst="rect">
            <a:avLst/>
          </a:prstGeom>
        </p:spPr>
      </p:pic>
      <p:pic>
        <p:nvPicPr>
          <p:cNvPr id="48" name="Picture 47" descr="A close up of a logo&#10;&#10;Description automatically generated">
            <a:extLst>
              <a:ext uri="{FF2B5EF4-FFF2-40B4-BE49-F238E27FC236}">
                <a16:creationId xmlns:a16="http://schemas.microsoft.com/office/drawing/2014/main" id="{16D37020-4EE8-124E-B847-0ED1AF229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7023" y="3200400"/>
            <a:ext cx="1294977" cy="1266200"/>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6A92F24D-F54E-2844-B06D-F2A7EA8F68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2353" y="3193473"/>
            <a:ext cx="1294977" cy="1266200"/>
          </a:xfrm>
          <a:prstGeom prst="rect">
            <a:avLst/>
          </a:prstGeom>
        </p:spPr>
      </p:pic>
      <p:pic>
        <p:nvPicPr>
          <p:cNvPr id="52" name="Picture 51" descr="A picture containing drawing&#10;&#10;Description automatically generated">
            <a:extLst>
              <a:ext uri="{FF2B5EF4-FFF2-40B4-BE49-F238E27FC236}">
                <a16:creationId xmlns:a16="http://schemas.microsoft.com/office/drawing/2014/main" id="{FCA7F184-DF18-9E46-A3F2-0E66B50682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9310" y="1607257"/>
            <a:ext cx="1223034" cy="1294977"/>
          </a:xfrm>
          <a:prstGeom prst="rect">
            <a:avLst/>
          </a:prstGeom>
        </p:spPr>
      </p:pic>
      <p:pic>
        <p:nvPicPr>
          <p:cNvPr id="54" name="Picture 53" descr="A picture containing drawing&#10;&#10;Description automatically generated">
            <a:extLst>
              <a:ext uri="{FF2B5EF4-FFF2-40B4-BE49-F238E27FC236}">
                <a16:creationId xmlns:a16="http://schemas.microsoft.com/office/drawing/2014/main" id="{DD90E9C7-1A42-9C40-949C-A08E80240C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5597" y="3214789"/>
            <a:ext cx="1294977" cy="1251811"/>
          </a:xfrm>
          <a:prstGeom prst="rect">
            <a:avLst/>
          </a:prstGeom>
        </p:spPr>
      </p:pic>
      <p:pic>
        <p:nvPicPr>
          <p:cNvPr id="56" name="Picture 55" descr="A picture containing drawing&#10;&#10;Description automatically generated">
            <a:extLst>
              <a:ext uri="{FF2B5EF4-FFF2-40B4-BE49-F238E27FC236}">
                <a16:creationId xmlns:a16="http://schemas.microsoft.com/office/drawing/2014/main" id="{75446490-2987-1649-8933-622C498116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7219" y="3200400"/>
            <a:ext cx="1294977" cy="1266200"/>
          </a:xfrm>
          <a:prstGeom prst="rect">
            <a:avLst/>
          </a:prstGeom>
        </p:spPr>
      </p:pic>
      <p:sp>
        <p:nvSpPr>
          <p:cNvPr id="57" name="TextBox 56">
            <a:extLst>
              <a:ext uri="{FF2B5EF4-FFF2-40B4-BE49-F238E27FC236}">
                <a16:creationId xmlns:a16="http://schemas.microsoft.com/office/drawing/2014/main" id="{9A2D3B47-436A-524F-9B9A-D1EBFCA53EEF}"/>
              </a:ext>
            </a:extLst>
          </p:cNvPr>
          <p:cNvSpPr txBox="1"/>
          <p:nvPr/>
        </p:nvSpPr>
        <p:spPr>
          <a:xfrm>
            <a:off x="3124054" y="533400"/>
            <a:ext cx="2895892" cy="369332"/>
          </a:xfrm>
          <a:prstGeom prst="rect">
            <a:avLst/>
          </a:prstGeom>
          <a:noFill/>
        </p:spPr>
        <p:txBody>
          <a:bodyPr wrap="square" rtlCol="0">
            <a:spAutoFit/>
          </a:bodyPr>
          <a:lstStyle/>
          <a:p>
            <a:r>
              <a:rPr lang="en-US" dirty="0"/>
              <a:t>Riding Skill Badge Program</a:t>
            </a:r>
          </a:p>
        </p:txBody>
      </p:sp>
    </p:spTree>
    <p:extLst>
      <p:ext uri="{BB962C8B-B14F-4D97-AF65-F5344CB8AC3E}">
        <p14:creationId xmlns:p14="http://schemas.microsoft.com/office/powerpoint/2010/main" val="731786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ags/tag3.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 PowerPoint 2011.potx</Template>
  <TotalTime>0</TotalTime>
  <Words>629</Words>
  <Application>Microsoft Macintosh PowerPoint</Application>
  <PresentationFormat>On-screen Show (4:3)</PresentationFormat>
  <Paragraphs>110</Paragraphs>
  <Slides>20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Introducing PowerPoint 2011</vt:lpstr>
      <vt:lpstr>2020 Milton Pony Club</vt:lpstr>
      <vt:lpstr>Pony Club Structure</vt:lpstr>
      <vt:lpstr>PowerPoint Presentation</vt:lpstr>
      <vt:lpstr>MPC Unmounted                 Meetings</vt:lpstr>
      <vt:lpstr>Goals of Unmounted Education</vt:lpstr>
      <vt:lpstr>PowerPoint Presentation</vt:lpstr>
      <vt:lpstr>MPC Mounted Meetings</vt:lpstr>
      <vt:lpstr>Goals of Mounted Education</vt:lpstr>
      <vt:lpstr>PowerPoint Presentation</vt:lpstr>
      <vt:lpstr>Meeting Structure</vt:lpstr>
      <vt:lpstr>MPC Rallies &amp;              Certifications</vt:lpstr>
      <vt:lpstr>CERTIFICATIONS</vt:lpstr>
      <vt:lpstr>PowerPoint Presentation</vt:lpstr>
      <vt:lpstr>PowerPoint Presentation</vt:lpstr>
      <vt:lpstr>PowerPoint Presentation</vt:lpstr>
      <vt:lpstr>Chart of Learning</vt:lpstr>
      <vt:lpstr>MPC Certifications</vt:lpstr>
      <vt:lpstr>Rallies</vt:lpstr>
      <vt:lpstr>Rallies – Hosted by the Region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2010-05-03T20:57:59Z</dcterms:created>
  <dcterms:modified xsi:type="dcterms:W3CDTF">2020-01-19T16:11:46Z</dcterms:modified>
</cp:coreProperties>
</file>